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0" r:id="rId2"/>
    <p:sldId id="261" r:id="rId3"/>
    <p:sldId id="263" r:id="rId4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3" autoAdjust="0"/>
    <p:restoredTop sz="94660"/>
  </p:normalViewPr>
  <p:slideViewPr>
    <p:cSldViewPr snapToGrid="0">
      <p:cViewPr varScale="1">
        <p:scale>
          <a:sx n="78" d="100"/>
          <a:sy n="78" d="100"/>
        </p:scale>
        <p:origin x="80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80CBC0-E702-4A2C-BA29-05773FC1DF2B}" type="datetimeFigureOut">
              <a:rPr kumimoji="1" lang="ja-JP" altLang="en-US" smtClean="0"/>
              <a:t>2017/3/16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7864B7-07C1-4776-9251-27E68AFC4E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04057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2.jpg"/><Relationship Id="rId18" Type="http://schemas.openxmlformats.org/officeDocument/2006/relationships/image" Target="../media/image17.jpg"/><Relationship Id="rId26" Type="http://schemas.openxmlformats.org/officeDocument/2006/relationships/image" Target="../media/image25.jpg"/><Relationship Id="rId39" Type="http://schemas.openxmlformats.org/officeDocument/2006/relationships/image" Target="../media/image38.jpg"/><Relationship Id="rId21" Type="http://schemas.openxmlformats.org/officeDocument/2006/relationships/image" Target="../media/image20.jpg"/><Relationship Id="rId34" Type="http://schemas.openxmlformats.org/officeDocument/2006/relationships/image" Target="../media/image33.jpg"/><Relationship Id="rId42" Type="http://schemas.openxmlformats.org/officeDocument/2006/relationships/image" Target="../media/image41.jpg"/><Relationship Id="rId47" Type="http://schemas.openxmlformats.org/officeDocument/2006/relationships/image" Target="../media/image46.jpg"/><Relationship Id="rId50" Type="http://schemas.openxmlformats.org/officeDocument/2006/relationships/image" Target="../media/image49.jpg"/><Relationship Id="rId55" Type="http://schemas.openxmlformats.org/officeDocument/2006/relationships/image" Target="../media/image54.jpg"/><Relationship Id="rId7" Type="http://schemas.openxmlformats.org/officeDocument/2006/relationships/image" Target="../media/image6.png"/><Relationship Id="rId12" Type="http://schemas.openxmlformats.org/officeDocument/2006/relationships/image" Target="../media/image11.jpg"/><Relationship Id="rId17" Type="http://schemas.openxmlformats.org/officeDocument/2006/relationships/image" Target="../media/image16.jpg"/><Relationship Id="rId25" Type="http://schemas.openxmlformats.org/officeDocument/2006/relationships/image" Target="../media/image24.jpg"/><Relationship Id="rId33" Type="http://schemas.openxmlformats.org/officeDocument/2006/relationships/image" Target="../media/image32.jpg"/><Relationship Id="rId38" Type="http://schemas.openxmlformats.org/officeDocument/2006/relationships/image" Target="../media/image37.jpg"/><Relationship Id="rId46" Type="http://schemas.openxmlformats.org/officeDocument/2006/relationships/image" Target="../media/image45.jpg"/><Relationship Id="rId2" Type="http://schemas.openxmlformats.org/officeDocument/2006/relationships/image" Target="../media/image1.png"/><Relationship Id="rId16" Type="http://schemas.openxmlformats.org/officeDocument/2006/relationships/image" Target="../media/image15.jpg"/><Relationship Id="rId20" Type="http://schemas.openxmlformats.org/officeDocument/2006/relationships/image" Target="../media/image19.jpg"/><Relationship Id="rId29" Type="http://schemas.openxmlformats.org/officeDocument/2006/relationships/image" Target="../media/image28.jpg"/><Relationship Id="rId41" Type="http://schemas.openxmlformats.org/officeDocument/2006/relationships/image" Target="../media/image40.jpg"/><Relationship Id="rId54" Type="http://schemas.openxmlformats.org/officeDocument/2006/relationships/image" Target="../media/image53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11" Type="http://schemas.openxmlformats.org/officeDocument/2006/relationships/image" Target="../media/image10.jpg"/><Relationship Id="rId24" Type="http://schemas.openxmlformats.org/officeDocument/2006/relationships/image" Target="../media/image23.jpg"/><Relationship Id="rId32" Type="http://schemas.openxmlformats.org/officeDocument/2006/relationships/image" Target="../media/image31.jpg"/><Relationship Id="rId37" Type="http://schemas.openxmlformats.org/officeDocument/2006/relationships/image" Target="../media/image36.jpg"/><Relationship Id="rId40" Type="http://schemas.openxmlformats.org/officeDocument/2006/relationships/image" Target="../media/image39.jpg"/><Relationship Id="rId45" Type="http://schemas.openxmlformats.org/officeDocument/2006/relationships/image" Target="../media/image44.jpg"/><Relationship Id="rId53" Type="http://schemas.openxmlformats.org/officeDocument/2006/relationships/image" Target="../media/image52.jpg"/><Relationship Id="rId58" Type="http://schemas.openxmlformats.org/officeDocument/2006/relationships/image" Target="../media/image57.png"/><Relationship Id="rId5" Type="http://schemas.openxmlformats.org/officeDocument/2006/relationships/image" Target="../media/image4.png"/><Relationship Id="rId15" Type="http://schemas.openxmlformats.org/officeDocument/2006/relationships/image" Target="../media/image14.jpg"/><Relationship Id="rId23" Type="http://schemas.openxmlformats.org/officeDocument/2006/relationships/image" Target="../media/image22.jpg"/><Relationship Id="rId28" Type="http://schemas.openxmlformats.org/officeDocument/2006/relationships/image" Target="../media/image27.jpg"/><Relationship Id="rId36" Type="http://schemas.openxmlformats.org/officeDocument/2006/relationships/image" Target="../media/image35.jpg"/><Relationship Id="rId49" Type="http://schemas.openxmlformats.org/officeDocument/2006/relationships/image" Target="../media/image48.jpg"/><Relationship Id="rId57" Type="http://schemas.openxmlformats.org/officeDocument/2006/relationships/image" Target="../media/image56.jpg"/><Relationship Id="rId10" Type="http://schemas.openxmlformats.org/officeDocument/2006/relationships/image" Target="../media/image9.jpg"/><Relationship Id="rId19" Type="http://schemas.openxmlformats.org/officeDocument/2006/relationships/image" Target="../media/image18.jpg"/><Relationship Id="rId31" Type="http://schemas.openxmlformats.org/officeDocument/2006/relationships/image" Target="../media/image30.jpg"/><Relationship Id="rId44" Type="http://schemas.openxmlformats.org/officeDocument/2006/relationships/image" Target="../media/image43.jpg"/><Relationship Id="rId52" Type="http://schemas.openxmlformats.org/officeDocument/2006/relationships/image" Target="../media/image51.jp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jpg"/><Relationship Id="rId22" Type="http://schemas.openxmlformats.org/officeDocument/2006/relationships/image" Target="../media/image21.jpg"/><Relationship Id="rId27" Type="http://schemas.openxmlformats.org/officeDocument/2006/relationships/image" Target="../media/image26.jpg"/><Relationship Id="rId30" Type="http://schemas.openxmlformats.org/officeDocument/2006/relationships/image" Target="../media/image29.jpg"/><Relationship Id="rId35" Type="http://schemas.openxmlformats.org/officeDocument/2006/relationships/image" Target="../media/image34.jpg"/><Relationship Id="rId43" Type="http://schemas.openxmlformats.org/officeDocument/2006/relationships/image" Target="../media/image42.jpg"/><Relationship Id="rId48" Type="http://schemas.openxmlformats.org/officeDocument/2006/relationships/image" Target="../media/image47.jpg"/><Relationship Id="rId56" Type="http://schemas.openxmlformats.org/officeDocument/2006/relationships/image" Target="../media/image55.jpg"/><Relationship Id="rId8" Type="http://schemas.openxmlformats.org/officeDocument/2006/relationships/image" Target="../media/image7.png"/><Relationship Id="rId51" Type="http://schemas.openxmlformats.org/officeDocument/2006/relationships/image" Target="../media/image50.jpg"/><Relationship Id="rId3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jpeg"/><Relationship Id="rId3" Type="http://schemas.openxmlformats.org/officeDocument/2006/relationships/image" Target="../media/image58.jpg"/><Relationship Id="rId7" Type="http://schemas.openxmlformats.org/officeDocument/2006/relationships/image" Target="../media/image59.jpeg"/><Relationship Id="rId2" Type="http://schemas.openxmlformats.org/officeDocument/2006/relationships/image" Target="../media/image57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3.jpg"/><Relationship Id="rId5" Type="http://schemas.openxmlformats.org/officeDocument/2006/relationships/image" Target="../media/image10.jpg"/><Relationship Id="rId10" Type="http://schemas.openxmlformats.org/officeDocument/2006/relationships/image" Target="../media/image62.png"/><Relationship Id="rId4" Type="http://schemas.openxmlformats.org/officeDocument/2006/relationships/image" Target="../media/image9.jpg"/><Relationship Id="rId9" Type="http://schemas.openxmlformats.org/officeDocument/2006/relationships/image" Target="../media/image61.jp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jpeg"/><Relationship Id="rId2" Type="http://schemas.openxmlformats.org/officeDocument/2006/relationships/image" Target="../media/image6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2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5658928" y="2812212"/>
            <a:ext cx="6533072" cy="517584"/>
          </a:xfrm>
        </p:spPr>
        <p:txBody>
          <a:bodyPr>
            <a:noAutofit/>
          </a:bodyPr>
          <a:lstStyle>
            <a:lvl1pPr marL="0" indent="0" algn="ctr">
              <a:buNone/>
              <a:defRPr sz="360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en-US" altLang="zh-CN" dirty="0" smtClean="0"/>
              <a:t>sub title</a:t>
            </a:r>
            <a:endParaRPr kumimoji="1" lang="ja-JP" altLang="en-US" dirty="0"/>
          </a:p>
        </p:txBody>
      </p:sp>
      <p:pic>
        <p:nvPicPr>
          <p:cNvPr id="206" name="図 20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44669" y="2025067"/>
            <a:ext cx="2889338" cy="722335"/>
          </a:xfrm>
          <a:prstGeom prst="rect">
            <a:avLst/>
          </a:prstGeom>
        </p:spPr>
      </p:pic>
      <p:pic>
        <p:nvPicPr>
          <p:cNvPr id="207" name="図 20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44669" y="2025067"/>
            <a:ext cx="2889338" cy="722335"/>
          </a:xfrm>
          <a:prstGeom prst="rect">
            <a:avLst/>
          </a:prstGeom>
        </p:spPr>
      </p:pic>
      <p:pic>
        <p:nvPicPr>
          <p:cNvPr id="208" name="図 207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44669" y="2025067"/>
            <a:ext cx="2889338" cy="722335"/>
          </a:xfrm>
          <a:prstGeom prst="rect">
            <a:avLst/>
          </a:prstGeom>
        </p:spPr>
      </p:pic>
      <p:pic>
        <p:nvPicPr>
          <p:cNvPr id="209" name="図 208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44669" y="2025067"/>
            <a:ext cx="2889338" cy="722335"/>
          </a:xfrm>
          <a:prstGeom prst="rect">
            <a:avLst/>
          </a:prstGeom>
        </p:spPr>
      </p:pic>
      <p:pic>
        <p:nvPicPr>
          <p:cNvPr id="210" name="図 209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44669" y="2025067"/>
            <a:ext cx="2889338" cy="722335"/>
          </a:xfrm>
          <a:prstGeom prst="rect">
            <a:avLst/>
          </a:prstGeom>
        </p:spPr>
      </p:pic>
      <p:pic>
        <p:nvPicPr>
          <p:cNvPr id="211" name="図 210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44669" y="2025067"/>
            <a:ext cx="2889338" cy="722335"/>
          </a:xfrm>
          <a:prstGeom prst="rect">
            <a:avLst/>
          </a:prstGeom>
        </p:spPr>
      </p:pic>
      <p:pic>
        <p:nvPicPr>
          <p:cNvPr id="212" name="図 211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44669" y="2025067"/>
            <a:ext cx="2889338" cy="722335"/>
          </a:xfrm>
          <a:prstGeom prst="rect">
            <a:avLst/>
          </a:prstGeom>
        </p:spPr>
      </p:pic>
      <p:pic>
        <p:nvPicPr>
          <p:cNvPr id="213" name="図 212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44669" y="2025067"/>
            <a:ext cx="2889338" cy="722335"/>
          </a:xfrm>
          <a:prstGeom prst="rect">
            <a:avLst/>
          </a:prstGeom>
        </p:spPr>
      </p:pic>
      <p:sp>
        <p:nvSpPr>
          <p:cNvPr id="215" name="正方形/長方形 214"/>
          <p:cNvSpPr/>
          <p:nvPr userDrawn="1"/>
        </p:nvSpPr>
        <p:spPr>
          <a:xfrm>
            <a:off x="-7382" y="2746219"/>
            <a:ext cx="1452051" cy="4571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5" name="図 104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3171" y="1659717"/>
            <a:ext cx="179245" cy="180348"/>
          </a:xfrm>
          <a:prstGeom prst="rect">
            <a:avLst/>
          </a:prstGeom>
        </p:spPr>
      </p:pic>
      <p:pic>
        <p:nvPicPr>
          <p:cNvPr id="106" name="図 105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1661" y="1479611"/>
            <a:ext cx="179245" cy="180348"/>
          </a:xfrm>
          <a:prstGeom prst="rect">
            <a:avLst/>
          </a:prstGeom>
        </p:spPr>
      </p:pic>
      <p:pic>
        <p:nvPicPr>
          <p:cNvPr id="107" name="図 106"/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1662" y="2025539"/>
            <a:ext cx="179245" cy="180348"/>
          </a:xfrm>
          <a:prstGeom prst="rect">
            <a:avLst/>
          </a:prstGeom>
        </p:spPr>
      </p:pic>
      <p:pic>
        <p:nvPicPr>
          <p:cNvPr id="108" name="図 107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907" y="2025539"/>
            <a:ext cx="179245" cy="180348"/>
          </a:xfrm>
          <a:prstGeom prst="rect">
            <a:avLst/>
          </a:prstGeom>
        </p:spPr>
      </p:pic>
      <p:pic>
        <p:nvPicPr>
          <p:cNvPr id="109" name="図 108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0152" y="2025539"/>
            <a:ext cx="179245" cy="180348"/>
          </a:xfrm>
          <a:prstGeom prst="rect">
            <a:avLst/>
          </a:prstGeom>
        </p:spPr>
      </p:pic>
      <p:pic>
        <p:nvPicPr>
          <p:cNvPr id="110" name="図 109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9398" y="2025539"/>
            <a:ext cx="179245" cy="180348"/>
          </a:xfrm>
          <a:prstGeom prst="rect">
            <a:avLst/>
          </a:prstGeom>
        </p:spPr>
      </p:pic>
      <p:pic>
        <p:nvPicPr>
          <p:cNvPr id="111" name="図 110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8643" y="2025539"/>
            <a:ext cx="179245" cy="180348"/>
          </a:xfrm>
          <a:prstGeom prst="rect">
            <a:avLst/>
          </a:prstGeom>
        </p:spPr>
      </p:pic>
      <p:pic>
        <p:nvPicPr>
          <p:cNvPr id="112" name="図 111"/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7888" y="2025539"/>
            <a:ext cx="179245" cy="180348"/>
          </a:xfrm>
          <a:prstGeom prst="rect">
            <a:avLst/>
          </a:prstGeom>
        </p:spPr>
      </p:pic>
      <p:pic>
        <p:nvPicPr>
          <p:cNvPr id="113" name="図 112"/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7134" y="2025539"/>
            <a:ext cx="179245" cy="180348"/>
          </a:xfrm>
          <a:prstGeom prst="rect">
            <a:avLst/>
          </a:prstGeom>
        </p:spPr>
      </p:pic>
      <p:pic>
        <p:nvPicPr>
          <p:cNvPr id="114" name="図 113"/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6379" y="2025539"/>
            <a:ext cx="179245" cy="180348"/>
          </a:xfrm>
          <a:prstGeom prst="rect">
            <a:avLst/>
          </a:prstGeom>
        </p:spPr>
      </p:pic>
      <p:pic>
        <p:nvPicPr>
          <p:cNvPr id="115" name="図 114"/>
          <p:cNvPicPr>
            <a:picLocks noChangeAspect="1"/>
          </p:cNvPicPr>
          <p:nvPr userDrawn="1"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5624" y="2025539"/>
            <a:ext cx="179245" cy="180348"/>
          </a:xfrm>
          <a:prstGeom prst="rect">
            <a:avLst/>
          </a:prstGeom>
        </p:spPr>
      </p:pic>
      <p:pic>
        <p:nvPicPr>
          <p:cNvPr id="116" name="図 115"/>
          <p:cNvPicPr>
            <a:picLocks noChangeAspect="1"/>
          </p:cNvPicPr>
          <p:nvPr userDrawn="1"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4869" y="2025539"/>
            <a:ext cx="179245" cy="180348"/>
          </a:xfrm>
          <a:prstGeom prst="rect">
            <a:avLst/>
          </a:prstGeom>
        </p:spPr>
      </p:pic>
      <p:pic>
        <p:nvPicPr>
          <p:cNvPr id="117" name="図 116"/>
          <p:cNvPicPr>
            <a:picLocks noChangeAspect="1"/>
          </p:cNvPicPr>
          <p:nvPr userDrawn="1"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4115" y="2025539"/>
            <a:ext cx="179245" cy="180348"/>
          </a:xfrm>
          <a:prstGeom prst="rect">
            <a:avLst/>
          </a:prstGeom>
        </p:spPr>
      </p:pic>
      <p:pic>
        <p:nvPicPr>
          <p:cNvPr id="118" name="図 117"/>
          <p:cNvPicPr>
            <a:picLocks noChangeAspect="1"/>
          </p:cNvPicPr>
          <p:nvPr userDrawn="1"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3352" y="2024827"/>
            <a:ext cx="6488648" cy="721392"/>
          </a:xfrm>
          <a:prstGeom prst="rect">
            <a:avLst/>
          </a:prstGeom>
        </p:spPr>
      </p:pic>
      <p:pic>
        <p:nvPicPr>
          <p:cNvPr id="119" name="図 118"/>
          <p:cNvPicPr>
            <a:picLocks noChangeAspect="1"/>
          </p:cNvPicPr>
          <p:nvPr userDrawn="1"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2416" y="1840066"/>
            <a:ext cx="179245" cy="180348"/>
          </a:xfrm>
          <a:prstGeom prst="rect">
            <a:avLst/>
          </a:prstGeom>
        </p:spPr>
      </p:pic>
      <p:pic>
        <p:nvPicPr>
          <p:cNvPr id="120" name="図 119"/>
          <p:cNvPicPr>
            <a:picLocks noChangeAspect="1"/>
          </p:cNvPicPr>
          <p:nvPr userDrawn="1"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1662" y="2205888"/>
            <a:ext cx="179245" cy="180348"/>
          </a:xfrm>
          <a:prstGeom prst="rect">
            <a:avLst/>
          </a:prstGeom>
        </p:spPr>
      </p:pic>
      <p:pic>
        <p:nvPicPr>
          <p:cNvPr id="121" name="図 120"/>
          <p:cNvPicPr>
            <a:picLocks noChangeAspect="1"/>
          </p:cNvPicPr>
          <p:nvPr userDrawn="1"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907" y="2205888"/>
            <a:ext cx="179245" cy="180348"/>
          </a:xfrm>
          <a:prstGeom prst="rect">
            <a:avLst/>
          </a:prstGeom>
        </p:spPr>
      </p:pic>
      <p:pic>
        <p:nvPicPr>
          <p:cNvPr id="122" name="図 121"/>
          <p:cNvPicPr>
            <a:picLocks noChangeAspect="1"/>
          </p:cNvPicPr>
          <p:nvPr userDrawn="1"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0152" y="2205888"/>
            <a:ext cx="179245" cy="180348"/>
          </a:xfrm>
          <a:prstGeom prst="rect">
            <a:avLst/>
          </a:prstGeom>
        </p:spPr>
      </p:pic>
      <p:pic>
        <p:nvPicPr>
          <p:cNvPr id="123" name="図 122"/>
          <p:cNvPicPr>
            <a:picLocks noChangeAspect="1"/>
          </p:cNvPicPr>
          <p:nvPr userDrawn="1"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9398" y="2205888"/>
            <a:ext cx="179245" cy="180348"/>
          </a:xfrm>
          <a:prstGeom prst="rect">
            <a:avLst/>
          </a:prstGeom>
        </p:spPr>
      </p:pic>
      <p:pic>
        <p:nvPicPr>
          <p:cNvPr id="124" name="図 123"/>
          <p:cNvPicPr>
            <a:picLocks noChangeAspect="1"/>
          </p:cNvPicPr>
          <p:nvPr userDrawn="1"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8643" y="2205888"/>
            <a:ext cx="179245" cy="180348"/>
          </a:xfrm>
          <a:prstGeom prst="rect">
            <a:avLst/>
          </a:prstGeom>
        </p:spPr>
      </p:pic>
      <p:pic>
        <p:nvPicPr>
          <p:cNvPr id="125" name="図 124"/>
          <p:cNvPicPr>
            <a:picLocks noChangeAspect="1"/>
          </p:cNvPicPr>
          <p:nvPr userDrawn="1"/>
        </p:nvPicPr>
        <p:blipFill>
          <a:blip r:embed="rId3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7888" y="2205888"/>
            <a:ext cx="179245" cy="180348"/>
          </a:xfrm>
          <a:prstGeom prst="rect">
            <a:avLst/>
          </a:prstGeom>
        </p:spPr>
      </p:pic>
      <p:pic>
        <p:nvPicPr>
          <p:cNvPr id="126" name="図 125"/>
          <p:cNvPicPr>
            <a:picLocks noChangeAspect="1"/>
          </p:cNvPicPr>
          <p:nvPr userDrawn="1"/>
        </p:nvPicPr>
        <p:blipFill>
          <a:blip r:embed="rId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7134" y="2205888"/>
            <a:ext cx="179245" cy="180348"/>
          </a:xfrm>
          <a:prstGeom prst="rect">
            <a:avLst/>
          </a:prstGeom>
        </p:spPr>
      </p:pic>
      <p:pic>
        <p:nvPicPr>
          <p:cNvPr id="127" name="図 126"/>
          <p:cNvPicPr>
            <a:picLocks noChangeAspect="1"/>
          </p:cNvPicPr>
          <p:nvPr userDrawn="1"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6379" y="2205888"/>
            <a:ext cx="179245" cy="180348"/>
          </a:xfrm>
          <a:prstGeom prst="rect">
            <a:avLst/>
          </a:prstGeom>
        </p:spPr>
      </p:pic>
      <p:pic>
        <p:nvPicPr>
          <p:cNvPr id="128" name="図 127"/>
          <p:cNvPicPr>
            <a:picLocks noChangeAspect="1"/>
          </p:cNvPicPr>
          <p:nvPr userDrawn="1"/>
        </p:nvPicPr>
        <p:blipFill>
          <a:blip r:embed="rId3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5624" y="2205887"/>
            <a:ext cx="179245" cy="180348"/>
          </a:xfrm>
          <a:prstGeom prst="rect">
            <a:avLst/>
          </a:prstGeom>
        </p:spPr>
      </p:pic>
      <p:pic>
        <p:nvPicPr>
          <p:cNvPr id="129" name="図 128"/>
          <p:cNvPicPr>
            <a:picLocks noChangeAspect="1"/>
          </p:cNvPicPr>
          <p:nvPr userDrawn="1"/>
        </p:nvPicPr>
        <p:blipFill>
          <a:blip r:embed="rId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4869" y="2205887"/>
            <a:ext cx="179245" cy="180348"/>
          </a:xfrm>
          <a:prstGeom prst="rect">
            <a:avLst/>
          </a:prstGeom>
        </p:spPr>
      </p:pic>
      <p:pic>
        <p:nvPicPr>
          <p:cNvPr id="130" name="図 129"/>
          <p:cNvPicPr>
            <a:picLocks noChangeAspect="1"/>
          </p:cNvPicPr>
          <p:nvPr userDrawn="1"/>
        </p:nvPicPr>
        <p:blipFill>
          <a:blip r:embed="rId3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4115" y="2205886"/>
            <a:ext cx="179245" cy="180348"/>
          </a:xfrm>
          <a:prstGeom prst="rect">
            <a:avLst/>
          </a:prstGeom>
        </p:spPr>
      </p:pic>
      <p:pic>
        <p:nvPicPr>
          <p:cNvPr id="131" name="図 130"/>
          <p:cNvPicPr>
            <a:picLocks noChangeAspect="1"/>
          </p:cNvPicPr>
          <p:nvPr userDrawn="1"/>
        </p:nvPicPr>
        <p:blipFill>
          <a:blip r:embed="rId3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1662" y="2386235"/>
            <a:ext cx="179245" cy="180348"/>
          </a:xfrm>
          <a:prstGeom prst="rect">
            <a:avLst/>
          </a:prstGeom>
        </p:spPr>
      </p:pic>
      <p:pic>
        <p:nvPicPr>
          <p:cNvPr id="132" name="図 131"/>
          <p:cNvPicPr>
            <a:picLocks noChangeAspect="1"/>
          </p:cNvPicPr>
          <p:nvPr userDrawn="1"/>
        </p:nvPicPr>
        <p:blipFill>
          <a:blip r:embed="rId3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907" y="2386235"/>
            <a:ext cx="179245" cy="180348"/>
          </a:xfrm>
          <a:prstGeom prst="rect">
            <a:avLst/>
          </a:prstGeom>
        </p:spPr>
      </p:pic>
      <p:pic>
        <p:nvPicPr>
          <p:cNvPr id="133" name="図 132"/>
          <p:cNvPicPr>
            <a:picLocks noChangeAspect="1"/>
          </p:cNvPicPr>
          <p:nvPr userDrawn="1"/>
        </p:nvPicPr>
        <p:blipFill>
          <a:blip r:embed="rId3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0152" y="2386235"/>
            <a:ext cx="179245" cy="180348"/>
          </a:xfrm>
          <a:prstGeom prst="rect">
            <a:avLst/>
          </a:prstGeom>
        </p:spPr>
      </p:pic>
      <p:pic>
        <p:nvPicPr>
          <p:cNvPr id="134" name="図 133"/>
          <p:cNvPicPr>
            <a:picLocks noChangeAspect="1"/>
          </p:cNvPicPr>
          <p:nvPr userDrawn="1"/>
        </p:nvPicPr>
        <p:blipFill>
          <a:blip r:embed="rId3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9398" y="2386114"/>
            <a:ext cx="179245" cy="180348"/>
          </a:xfrm>
          <a:prstGeom prst="rect">
            <a:avLst/>
          </a:prstGeom>
        </p:spPr>
      </p:pic>
      <p:pic>
        <p:nvPicPr>
          <p:cNvPr id="135" name="図 134"/>
          <p:cNvPicPr>
            <a:picLocks noChangeAspect="1"/>
          </p:cNvPicPr>
          <p:nvPr userDrawn="1"/>
        </p:nvPicPr>
        <p:blipFill>
          <a:blip r:embed="rId4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8643" y="2386114"/>
            <a:ext cx="179245" cy="180348"/>
          </a:xfrm>
          <a:prstGeom prst="rect">
            <a:avLst/>
          </a:prstGeom>
        </p:spPr>
      </p:pic>
      <p:pic>
        <p:nvPicPr>
          <p:cNvPr id="136" name="図 135"/>
          <p:cNvPicPr>
            <a:picLocks noChangeAspect="1"/>
          </p:cNvPicPr>
          <p:nvPr userDrawn="1"/>
        </p:nvPicPr>
        <p:blipFill>
          <a:blip r:embed="rId4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7888" y="2386114"/>
            <a:ext cx="179245" cy="180348"/>
          </a:xfrm>
          <a:prstGeom prst="rect">
            <a:avLst/>
          </a:prstGeom>
        </p:spPr>
      </p:pic>
      <p:pic>
        <p:nvPicPr>
          <p:cNvPr id="137" name="図 136"/>
          <p:cNvPicPr>
            <a:picLocks noChangeAspect="1"/>
          </p:cNvPicPr>
          <p:nvPr userDrawn="1"/>
        </p:nvPicPr>
        <p:blipFill>
          <a:blip r:embed="rId4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7134" y="2386114"/>
            <a:ext cx="179245" cy="180348"/>
          </a:xfrm>
          <a:prstGeom prst="rect">
            <a:avLst/>
          </a:prstGeom>
        </p:spPr>
      </p:pic>
      <p:pic>
        <p:nvPicPr>
          <p:cNvPr id="138" name="図 137"/>
          <p:cNvPicPr>
            <a:picLocks noChangeAspect="1"/>
          </p:cNvPicPr>
          <p:nvPr userDrawn="1"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6379" y="2386114"/>
            <a:ext cx="179245" cy="180348"/>
          </a:xfrm>
          <a:prstGeom prst="rect">
            <a:avLst/>
          </a:prstGeom>
        </p:spPr>
      </p:pic>
      <p:pic>
        <p:nvPicPr>
          <p:cNvPr id="139" name="図 138"/>
          <p:cNvPicPr>
            <a:picLocks noChangeAspect="1"/>
          </p:cNvPicPr>
          <p:nvPr userDrawn="1"/>
        </p:nvPicPr>
        <p:blipFill>
          <a:blip r:embed="rId4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5624" y="2386114"/>
            <a:ext cx="179245" cy="180348"/>
          </a:xfrm>
          <a:prstGeom prst="rect">
            <a:avLst/>
          </a:prstGeom>
        </p:spPr>
      </p:pic>
      <p:pic>
        <p:nvPicPr>
          <p:cNvPr id="140" name="図 139"/>
          <p:cNvPicPr>
            <a:picLocks noChangeAspect="1"/>
          </p:cNvPicPr>
          <p:nvPr userDrawn="1"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4869" y="2386112"/>
            <a:ext cx="179245" cy="180348"/>
          </a:xfrm>
          <a:prstGeom prst="rect">
            <a:avLst/>
          </a:prstGeom>
        </p:spPr>
      </p:pic>
      <p:pic>
        <p:nvPicPr>
          <p:cNvPr id="141" name="図 140"/>
          <p:cNvPicPr>
            <a:picLocks noChangeAspect="1"/>
          </p:cNvPicPr>
          <p:nvPr userDrawn="1"/>
        </p:nvPicPr>
        <p:blipFill>
          <a:blip r:embed="rId4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4115" y="2386113"/>
            <a:ext cx="179245" cy="180348"/>
          </a:xfrm>
          <a:prstGeom prst="rect">
            <a:avLst/>
          </a:prstGeom>
        </p:spPr>
      </p:pic>
      <p:pic>
        <p:nvPicPr>
          <p:cNvPr id="142" name="図 141"/>
          <p:cNvPicPr>
            <a:picLocks noChangeAspect="1"/>
          </p:cNvPicPr>
          <p:nvPr userDrawn="1"/>
        </p:nvPicPr>
        <p:blipFill>
          <a:blip r:embed="rId4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1661" y="2566461"/>
            <a:ext cx="179245" cy="180348"/>
          </a:xfrm>
          <a:prstGeom prst="rect">
            <a:avLst/>
          </a:prstGeom>
        </p:spPr>
      </p:pic>
      <p:pic>
        <p:nvPicPr>
          <p:cNvPr id="143" name="図 142"/>
          <p:cNvPicPr>
            <a:picLocks noChangeAspect="1"/>
          </p:cNvPicPr>
          <p:nvPr userDrawn="1"/>
        </p:nvPicPr>
        <p:blipFill>
          <a:blip r:embed="rId4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907" y="2566462"/>
            <a:ext cx="179245" cy="180348"/>
          </a:xfrm>
          <a:prstGeom prst="rect">
            <a:avLst/>
          </a:prstGeom>
        </p:spPr>
      </p:pic>
      <p:pic>
        <p:nvPicPr>
          <p:cNvPr id="144" name="図 143"/>
          <p:cNvPicPr>
            <a:picLocks noChangeAspect="1"/>
          </p:cNvPicPr>
          <p:nvPr userDrawn="1"/>
        </p:nvPicPr>
        <p:blipFill>
          <a:blip r:embed="rId4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0151" y="2566342"/>
            <a:ext cx="179245" cy="180348"/>
          </a:xfrm>
          <a:prstGeom prst="rect">
            <a:avLst/>
          </a:prstGeom>
        </p:spPr>
      </p:pic>
      <p:pic>
        <p:nvPicPr>
          <p:cNvPr id="145" name="図 144"/>
          <p:cNvPicPr>
            <a:picLocks noChangeAspect="1"/>
          </p:cNvPicPr>
          <p:nvPr userDrawn="1"/>
        </p:nvPicPr>
        <p:blipFill>
          <a:blip r:embed="rId5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9397" y="2566342"/>
            <a:ext cx="179245" cy="180348"/>
          </a:xfrm>
          <a:prstGeom prst="rect">
            <a:avLst/>
          </a:prstGeom>
        </p:spPr>
      </p:pic>
      <p:pic>
        <p:nvPicPr>
          <p:cNvPr id="146" name="図 145"/>
          <p:cNvPicPr>
            <a:picLocks noChangeAspect="1"/>
          </p:cNvPicPr>
          <p:nvPr userDrawn="1"/>
        </p:nvPicPr>
        <p:blipFill>
          <a:blip r:embed="rId5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8642" y="2566342"/>
            <a:ext cx="179245" cy="180348"/>
          </a:xfrm>
          <a:prstGeom prst="rect">
            <a:avLst/>
          </a:prstGeom>
        </p:spPr>
      </p:pic>
      <p:pic>
        <p:nvPicPr>
          <p:cNvPr id="147" name="図 146"/>
          <p:cNvPicPr>
            <a:picLocks noChangeAspect="1"/>
          </p:cNvPicPr>
          <p:nvPr userDrawn="1"/>
        </p:nvPicPr>
        <p:blipFill>
          <a:blip r:embed="rId5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7887" y="2566342"/>
            <a:ext cx="179245" cy="180348"/>
          </a:xfrm>
          <a:prstGeom prst="rect">
            <a:avLst/>
          </a:prstGeom>
        </p:spPr>
      </p:pic>
      <p:pic>
        <p:nvPicPr>
          <p:cNvPr id="148" name="図 147"/>
          <p:cNvPicPr>
            <a:picLocks noChangeAspect="1"/>
          </p:cNvPicPr>
          <p:nvPr userDrawn="1"/>
        </p:nvPicPr>
        <p:blipFill>
          <a:blip r:embed="rId5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7134" y="2566342"/>
            <a:ext cx="179245" cy="180348"/>
          </a:xfrm>
          <a:prstGeom prst="rect">
            <a:avLst/>
          </a:prstGeom>
        </p:spPr>
      </p:pic>
      <p:pic>
        <p:nvPicPr>
          <p:cNvPr id="149" name="図 148"/>
          <p:cNvPicPr>
            <a:picLocks noChangeAspect="1"/>
          </p:cNvPicPr>
          <p:nvPr userDrawn="1"/>
        </p:nvPicPr>
        <p:blipFill>
          <a:blip r:embed="rId5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6378" y="2566342"/>
            <a:ext cx="179245" cy="180348"/>
          </a:xfrm>
          <a:prstGeom prst="rect">
            <a:avLst/>
          </a:prstGeom>
        </p:spPr>
      </p:pic>
      <p:pic>
        <p:nvPicPr>
          <p:cNvPr id="150" name="図 149"/>
          <p:cNvPicPr>
            <a:picLocks noChangeAspect="1"/>
          </p:cNvPicPr>
          <p:nvPr userDrawn="1"/>
        </p:nvPicPr>
        <p:blipFill>
          <a:blip r:embed="rId5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5626" y="2566342"/>
            <a:ext cx="179245" cy="180348"/>
          </a:xfrm>
          <a:prstGeom prst="rect">
            <a:avLst/>
          </a:prstGeom>
        </p:spPr>
      </p:pic>
      <p:pic>
        <p:nvPicPr>
          <p:cNvPr id="151" name="図 150"/>
          <p:cNvPicPr>
            <a:picLocks noChangeAspect="1"/>
          </p:cNvPicPr>
          <p:nvPr userDrawn="1"/>
        </p:nvPicPr>
        <p:blipFill>
          <a:blip r:embed="rId5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4870" y="2566342"/>
            <a:ext cx="179245" cy="180348"/>
          </a:xfrm>
          <a:prstGeom prst="rect">
            <a:avLst/>
          </a:prstGeom>
        </p:spPr>
      </p:pic>
      <p:pic>
        <p:nvPicPr>
          <p:cNvPr id="152" name="図 151"/>
          <p:cNvPicPr>
            <a:picLocks noChangeAspect="1"/>
          </p:cNvPicPr>
          <p:nvPr userDrawn="1"/>
        </p:nvPicPr>
        <p:blipFill>
          <a:blip r:embed="rId5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4108" y="2566342"/>
            <a:ext cx="179245" cy="180348"/>
          </a:xfrm>
          <a:prstGeom prst="rect">
            <a:avLst/>
          </a:prstGeom>
        </p:spPr>
      </p:pic>
      <p:sp>
        <p:nvSpPr>
          <p:cNvPr id="2" name="タイトル 1"/>
          <p:cNvSpPr>
            <a:spLocks noGrp="1"/>
          </p:cNvSpPr>
          <p:nvPr>
            <p:ph type="ctrTitle" hasCustomPrompt="1"/>
          </p:nvPr>
        </p:nvSpPr>
        <p:spPr>
          <a:xfrm>
            <a:off x="5652550" y="2039395"/>
            <a:ext cx="6533072" cy="692255"/>
          </a:xfrm>
        </p:spPr>
        <p:txBody>
          <a:bodyPr anchor="b">
            <a:noAutofit/>
          </a:bodyPr>
          <a:lstStyle>
            <a:lvl1pPr algn="ctr">
              <a:defRPr sz="3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kumimoji="1" lang="en-US" altLang="ja-JP" dirty="0" smtClean="0"/>
              <a:t>title</a:t>
            </a:r>
            <a:endParaRPr kumimoji="1" lang="ja-JP" altLang="en-US" dirty="0"/>
          </a:p>
        </p:txBody>
      </p:sp>
      <p:pic>
        <p:nvPicPr>
          <p:cNvPr id="7" name="図 6"/>
          <p:cNvPicPr>
            <a:picLocks noChangeAspect="1"/>
          </p:cNvPicPr>
          <p:nvPr userDrawn="1"/>
        </p:nvPicPr>
        <p:blipFill>
          <a:blip r:embed="rId5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6699" y="2007104"/>
            <a:ext cx="3102110" cy="1569668"/>
          </a:xfrm>
          <a:prstGeom prst="rect">
            <a:avLst/>
          </a:prstGeom>
        </p:spPr>
      </p:pic>
      <p:sp>
        <p:nvSpPr>
          <p:cNvPr id="216" name="正方形/長方形 215"/>
          <p:cNvSpPr/>
          <p:nvPr userDrawn="1"/>
        </p:nvSpPr>
        <p:spPr>
          <a:xfrm>
            <a:off x="3731661" y="2746219"/>
            <a:ext cx="8460339" cy="4572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0" name="テキスト プレースホルダー 219"/>
          <p:cNvSpPr>
            <a:spLocks noGrp="1"/>
          </p:cNvSpPr>
          <p:nvPr>
            <p:ph type="body" sz="quarter" idx="13" hasCustomPrompt="1"/>
          </p:nvPr>
        </p:nvSpPr>
        <p:spPr>
          <a:xfrm>
            <a:off x="9018873" y="4075307"/>
            <a:ext cx="2983832" cy="455012"/>
          </a:xfrm>
        </p:spPr>
        <p:txBody>
          <a:bodyPr/>
          <a:lstStyle>
            <a:lvl1pPr marL="0" indent="0">
              <a:buNone/>
              <a:defRPr sz="240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kumimoji="1" lang="en-US" altLang="zh-CN" dirty="0" smtClean="0"/>
              <a:t>name</a:t>
            </a:r>
            <a:endParaRPr kumimoji="1" lang="ja-JP" altLang="en-US" dirty="0"/>
          </a:p>
        </p:txBody>
      </p:sp>
      <p:sp>
        <p:nvSpPr>
          <p:cNvPr id="221" name="テキスト プレースホルダー 219"/>
          <p:cNvSpPr>
            <a:spLocks noGrp="1"/>
          </p:cNvSpPr>
          <p:nvPr>
            <p:ph type="body" sz="quarter" idx="14" hasCustomPrompt="1"/>
          </p:nvPr>
        </p:nvSpPr>
        <p:spPr>
          <a:xfrm>
            <a:off x="9018873" y="3616986"/>
            <a:ext cx="2983832" cy="455012"/>
          </a:xfrm>
        </p:spPr>
        <p:txBody>
          <a:bodyPr/>
          <a:lstStyle>
            <a:lvl1pPr marL="0" indent="0">
              <a:buNone/>
              <a:defRPr sz="240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kumimoji="1" lang="en-US" altLang="zh-CN" dirty="0" smtClean="0"/>
              <a:t>name</a:t>
            </a:r>
            <a:endParaRPr kumimoji="1" lang="ja-JP" altLang="en-US" dirty="0"/>
          </a:p>
        </p:txBody>
      </p:sp>
      <p:sp>
        <p:nvSpPr>
          <p:cNvPr id="222" name="テキスト プレースホルダー 219"/>
          <p:cNvSpPr>
            <a:spLocks noGrp="1"/>
          </p:cNvSpPr>
          <p:nvPr>
            <p:ph type="body" sz="quarter" idx="15" hasCustomPrompt="1"/>
          </p:nvPr>
        </p:nvSpPr>
        <p:spPr>
          <a:xfrm>
            <a:off x="7157421" y="4075307"/>
            <a:ext cx="1861451" cy="455012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kumimoji="1" lang="en-US" altLang="zh-CN" dirty="0" smtClean="0"/>
              <a:t>Supervisor:</a:t>
            </a:r>
            <a:endParaRPr kumimoji="1" lang="ja-JP" altLang="en-US" dirty="0"/>
          </a:p>
        </p:txBody>
      </p:sp>
      <p:sp>
        <p:nvSpPr>
          <p:cNvPr id="223" name="テキスト プレースホルダー 219"/>
          <p:cNvSpPr>
            <a:spLocks noGrp="1"/>
          </p:cNvSpPr>
          <p:nvPr>
            <p:ph type="body" sz="quarter" idx="16" hasCustomPrompt="1"/>
          </p:nvPr>
        </p:nvSpPr>
        <p:spPr>
          <a:xfrm>
            <a:off x="7157421" y="3616986"/>
            <a:ext cx="1861451" cy="455012"/>
          </a:xfrm>
        </p:spPr>
        <p:txBody>
          <a:bodyPr/>
          <a:lstStyle>
            <a:lvl1pPr marL="0" indent="0" algn="r">
              <a:buNone/>
              <a:defRPr sz="2400" baseline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kumimoji="1" lang="en-US" altLang="zh-CN" dirty="0" smtClean="0"/>
              <a:t>Author:</a:t>
            </a:r>
            <a:endParaRPr kumimoji="1" lang="ja-JP" altLang="en-US" dirty="0"/>
          </a:p>
        </p:txBody>
      </p:sp>
      <p:sp>
        <p:nvSpPr>
          <p:cNvPr id="224" name="テキスト プレースホルダー 219"/>
          <p:cNvSpPr>
            <a:spLocks noGrp="1"/>
          </p:cNvSpPr>
          <p:nvPr>
            <p:ph type="body" sz="quarter" idx="17" hasCustomPrompt="1"/>
          </p:nvPr>
        </p:nvSpPr>
        <p:spPr>
          <a:xfrm>
            <a:off x="9018872" y="4584094"/>
            <a:ext cx="2983832" cy="455012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kumimoji="1" lang="en-US" altLang="zh-CN" dirty="0" smtClean="0"/>
              <a:t>2017-03-15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4231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8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37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1" dur="1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2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75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ntr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0" presetClass="entr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0" presetClass="entr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0" presetClass="entr" presetSubtype="0" fill="hold" nodeType="withEffect">
                                  <p:stCondLst>
                                    <p:cond delay="35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0" presetClass="entr" presetSubtype="0" fill="hold" nodeType="withEffect">
                                  <p:stCondLst>
                                    <p:cond delay="35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0" presetClass="entr" presetSubtype="0" fill="hold" nodeType="withEffect">
                                  <p:stCondLst>
                                    <p:cond delay="35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0" presetClass="entr" presetSubtype="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10" presetClass="entr" presetSubtype="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10" presetClass="entr" presetSubtype="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10" presetClass="entr" presetSubtype="0" fill="hold" nodeType="withEffect">
                                  <p:stCondLst>
                                    <p:cond delay="45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5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10" presetClass="entr" presetSubtype="0" fill="hold" nodeType="withEffect">
                                  <p:stCondLst>
                                    <p:cond delay="45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10" presetClass="entr" presetSubtype="0" fill="hold" nodeType="withEffect">
                                  <p:stCondLst>
                                    <p:cond delay="45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5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5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5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10" presetClass="entr" presetSubtype="0" fill="hold" nodeType="withEffect">
                                  <p:stCondLst>
                                    <p:cond delay="55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5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10" presetClass="entr" presetSubtype="0" fill="hold" nodeType="withEffect">
                                  <p:stCondLst>
                                    <p:cond delay="55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5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10" presetClass="entr" presetSubtype="0" fill="hold" nodeType="withEffect">
                                  <p:stCondLst>
                                    <p:cond delay="55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5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10" presetClass="entr" presetSubtype="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5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10" presetClass="entr" presetSubtype="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5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10" presetClass="entr" presetSubtype="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5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10" presetClass="entr" presetSubtype="0" fill="hold" nodeType="withEffect">
                                  <p:stCondLst>
                                    <p:cond delay="65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5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10" presetClass="entr" presetSubtype="0" fill="hold" nodeType="withEffect">
                                  <p:stCondLst>
                                    <p:cond delay="65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5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8" presetID="10" presetClass="entr" presetSubtype="0" fill="hold" nodeType="withEffect">
                                  <p:stCondLst>
                                    <p:cond delay="65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5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" presetID="22" presetClass="entr" presetSubtype="8" fill="hold" nodeType="withEffect">
                                  <p:stCondLst>
                                    <p:cond delay="65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3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>
                            <p:stCondLst>
                              <p:cond delay="2750"/>
                            </p:stCondLst>
                            <p:childTnLst>
                              <p:par>
                                <p:cTn id="18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3000"/>
                            </p:stCondLst>
                            <p:childTnLst>
                              <p:par>
                                <p:cTn id="18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1" dur="250"/>
                                        <p:tgtEl>
                                          <p:spTgt spid="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4" dur="250"/>
                                        <p:tgtEl>
                                          <p:spTgt spid="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7" dur="250"/>
                                        <p:tgtEl>
                                          <p:spTgt spid="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0" dur="250"/>
                                        <p:tgtEl>
                                          <p:spTgt spid="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3" dur="250"/>
                                        <p:tgtEl>
                                          <p:spTgt spid="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5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15" grpId="0" animBg="1"/>
      <p:bldP spid="216" grpId="0" animBg="1"/>
      <p:bldP spid="220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50"/>
                        <p:tgtEl>
                          <p:spTgt spid="22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21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50"/>
                        <p:tgtEl>
                          <p:spTgt spid="22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22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50"/>
                        <p:tgtEl>
                          <p:spTgt spid="22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23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50"/>
                        <p:tgtEl>
                          <p:spTgt spid="22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24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50"/>
                        <p:tgtEl>
                          <p:spTgt spid="224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18EAB-162D-41B6-BE61-72EC2571184A}" type="datetimeFigureOut">
              <a:rPr kumimoji="1" lang="ja-JP" altLang="en-US" smtClean="0"/>
              <a:t>2017/3/16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1F55B-5D32-4E5A-9D27-16B81E06FA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93477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18EAB-162D-41B6-BE61-72EC2571184A}" type="datetimeFigureOut">
              <a:rPr kumimoji="1" lang="ja-JP" altLang="en-US" smtClean="0"/>
              <a:t>2017/3/16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1F55B-5D32-4E5A-9D27-16B81E06FA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0981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18EAB-162D-41B6-BE61-72EC2571184A}" type="datetimeFigureOut">
              <a:rPr kumimoji="1" lang="ja-JP" altLang="en-US" smtClean="0"/>
              <a:t>2017/3/16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1F55B-5D32-4E5A-9D27-16B81E06FA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39821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ansi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/>
          <p:cNvSpPr/>
          <p:nvPr userDrawn="1"/>
        </p:nvSpPr>
        <p:spPr>
          <a:xfrm>
            <a:off x="-7382" y="2746219"/>
            <a:ext cx="1452051" cy="4571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図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6699" y="2007104"/>
            <a:ext cx="3102110" cy="1569668"/>
          </a:xfrm>
          <a:prstGeom prst="rect">
            <a:avLst/>
          </a:prstGeom>
        </p:spPr>
      </p:pic>
      <p:sp>
        <p:nvSpPr>
          <p:cNvPr id="216" name="正方形/長方形 215"/>
          <p:cNvSpPr/>
          <p:nvPr userDrawn="1"/>
        </p:nvSpPr>
        <p:spPr>
          <a:xfrm>
            <a:off x="3731661" y="2746219"/>
            <a:ext cx="8460339" cy="4572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図 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1661" y="2026219"/>
            <a:ext cx="14058005" cy="720000"/>
          </a:xfrm>
          <a:prstGeom prst="rect">
            <a:avLst/>
          </a:prstGeom>
        </p:spPr>
      </p:pic>
      <p:pic>
        <p:nvPicPr>
          <p:cNvPr id="77" name="図 76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3171" y="1659717"/>
            <a:ext cx="179245" cy="180348"/>
          </a:xfrm>
          <a:prstGeom prst="rect">
            <a:avLst/>
          </a:prstGeom>
        </p:spPr>
      </p:pic>
      <p:pic>
        <p:nvPicPr>
          <p:cNvPr id="78" name="図 77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1661" y="1479611"/>
            <a:ext cx="179245" cy="180348"/>
          </a:xfrm>
          <a:prstGeom prst="rect">
            <a:avLst/>
          </a:prstGeom>
        </p:spPr>
      </p:pic>
      <p:pic>
        <p:nvPicPr>
          <p:cNvPr id="79" name="図 78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2416" y="1840066"/>
            <a:ext cx="179245" cy="180348"/>
          </a:xfrm>
          <a:prstGeom prst="rect">
            <a:avLst/>
          </a:prstGeom>
        </p:spPr>
      </p:pic>
      <p:pic>
        <p:nvPicPr>
          <p:cNvPr id="10" name="図 9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765744" y="2026219"/>
            <a:ext cx="17210413" cy="720000"/>
          </a:xfrm>
          <a:prstGeom prst="rect">
            <a:avLst/>
          </a:prstGeom>
        </p:spPr>
      </p:pic>
      <p:pic>
        <p:nvPicPr>
          <p:cNvPr id="11" name="図 10"/>
          <p:cNvPicPr>
            <a:picLocks noChangeAspect="1"/>
          </p:cNvPicPr>
          <p:nvPr userDrawn="1"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012"/>
          <a:stretch/>
        </p:blipFill>
        <p:spPr>
          <a:xfrm>
            <a:off x="-25400" y="6138000"/>
            <a:ext cx="12217400" cy="720000"/>
          </a:xfrm>
          <a:prstGeom prst="rect">
            <a:avLst/>
          </a:prstGeom>
        </p:spPr>
      </p:pic>
      <p:pic>
        <p:nvPicPr>
          <p:cNvPr id="12" name="図 11"/>
          <p:cNvPicPr>
            <a:picLocks noChangeAspect="1"/>
          </p:cNvPicPr>
          <p:nvPr userDrawn="1"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391"/>
          <a:stretch/>
        </p:blipFill>
        <p:spPr>
          <a:xfrm>
            <a:off x="1165726" y="0"/>
            <a:ext cx="11026274" cy="720000"/>
          </a:xfrm>
          <a:prstGeom prst="rect">
            <a:avLst/>
          </a:prstGeom>
        </p:spPr>
      </p:pic>
      <p:pic>
        <p:nvPicPr>
          <p:cNvPr id="13" name="図 12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45" y="12699"/>
            <a:ext cx="1422925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118975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"/>
                            </p:stCondLst>
                            <p:childTnLst>
                              <p:par>
                                <p:cTn id="9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" dur="5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6" presetClass="emph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animScale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</p:cBhvr>
                                      <p:by x="46150" y="46150"/>
                                    </p:animScale>
                                  </p:childTnLst>
                                </p:cTn>
                              </p:par>
                              <p:par>
                                <p:cTn id="14" presetID="42" presetClass="path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animMotion origin="layout" path="M -8.33333E-7 -4.44444E-6 L -0.18164 -0.35324 " pathEditMode="relative" rAng="0" ptsTypes="AA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089" y="-17662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42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375E-6 -2.59259E-6 L -0.18085 -0.24213 " pathEditMode="relative" rAng="0" ptsTypes="AA">
                                      <p:cBhvr>
                                        <p:cTn id="17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049" y="-12106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42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3.33333E-6 L 0.96992 0.59907 " pathEditMode="relative" rAng="0" ptsTypes="AA">
                                      <p:cBhvr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503" y="29954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42" presetClass="path" presetSubtype="0" accel="50000" decel="5000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animMotion origin="layout" path="M -1.45833E-6 4.81481E-6 L -0.19583 -0.21621 " pathEditMode="relative" rAng="0" ptsTypes="AA">
                                      <p:cBhvr>
                                        <p:cTn id="21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792" y="-10810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42" presetClass="path" presetSubtype="0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animMotion origin="layout" path="M 2.08333E-6 -1.48148E-6 L -0.18099 -0.24167 " pathEditMode="relative" rAng="0" ptsTypes="AA">
                                      <p:cBhvr>
                                        <p:cTn id="23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049" y="-12083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42" presetClass="path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animMotion origin="layout" path="M -2.08333E-6 3.33333E-6 L -0.18047 -0.29537 " pathEditMode="relative" rAng="0" ptsTypes="AA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023" y="-14769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900"/>
                            </p:stCondLst>
                            <p:childTnLst>
                              <p:par>
                                <p:cTn id="2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" grpId="0" animBg="1"/>
      <p:bldP spid="216" grpId="0" animBg="1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図 14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391"/>
          <a:stretch/>
        </p:blipFill>
        <p:spPr>
          <a:xfrm>
            <a:off x="1165726" y="0"/>
            <a:ext cx="11026274" cy="720000"/>
          </a:xfrm>
          <a:prstGeom prst="rect">
            <a:avLst/>
          </a:prstGeom>
        </p:spPr>
      </p:pic>
      <p:pic>
        <p:nvPicPr>
          <p:cNvPr id="13" name="図 12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012"/>
          <a:stretch/>
        </p:blipFill>
        <p:spPr>
          <a:xfrm>
            <a:off x="-25400" y="6138000"/>
            <a:ext cx="12217400" cy="720000"/>
          </a:xfrm>
          <a:prstGeom prst="rect">
            <a:avLst/>
          </a:prstGeom>
        </p:spPr>
      </p:pic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3303916" y="0"/>
            <a:ext cx="8888083" cy="690113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kumimoji="1" lang="en-US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 hasCustomPrompt="1"/>
          </p:nvPr>
        </p:nvSpPr>
        <p:spPr>
          <a:xfrm>
            <a:off x="838200" y="893972"/>
            <a:ext cx="10515600" cy="5127266"/>
          </a:xfr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kumimoji="1" lang="en-US" altLang="ja-JP" dirty="0" smtClean="0"/>
              <a:t>Contents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0" y="6138000"/>
            <a:ext cx="10541000" cy="720000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11473132" y="6324750"/>
            <a:ext cx="718867" cy="365124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5B21F55B-5D32-4E5A-9D27-16B81E06FAEC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pic>
        <p:nvPicPr>
          <p:cNvPr id="8" name="図 7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45" y="12699"/>
            <a:ext cx="1422925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607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18EAB-162D-41B6-BE61-72EC2571184A}" type="datetimeFigureOut">
              <a:rPr kumimoji="1" lang="ja-JP" altLang="en-US" smtClean="0"/>
              <a:t>2017/3/16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1F55B-5D32-4E5A-9D27-16B81E06FA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42637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18EAB-162D-41B6-BE61-72EC2571184A}" type="datetimeFigureOut">
              <a:rPr kumimoji="1" lang="ja-JP" altLang="en-US" smtClean="0"/>
              <a:t>2017/3/16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1F55B-5D32-4E5A-9D27-16B81E06FA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79431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18EAB-162D-41B6-BE61-72EC2571184A}" type="datetimeFigureOut">
              <a:rPr kumimoji="1" lang="ja-JP" altLang="en-US" smtClean="0"/>
              <a:t>2017/3/16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1F55B-5D32-4E5A-9D27-16B81E06FA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4598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18EAB-162D-41B6-BE61-72EC2571184A}" type="datetimeFigureOut">
              <a:rPr kumimoji="1" lang="ja-JP" altLang="en-US" smtClean="0"/>
              <a:t>2017/3/16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1F55B-5D32-4E5A-9D27-16B81E06FA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8698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18EAB-162D-41B6-BE61-72EC2571184A}" type="datetimeFigureOut">
              <a:rPr kumimoji="1" lang="ja-JP" altLang="en-US" smtClean="0"/>
              <a:t>2017/3/16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1F55B-5D32-4E5A-9D27-16B81E06FA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77961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18EAB-162D-41B6-BE61-72EC2571184A}" type="datetimeFigureOut">
              <a:rPr kumimoji="1" lang="ja-JP" altLang="en-US" smtClean="0"/>
              <a:t>2017/3/16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1F55B-5D32-4E5A-9D27-16B81E06FA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1148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D18EAB-162D-41B6-BE61-72EC2571184A}" type="datetimeFigureOut">
              <a:rPr kumimoji="1" lang="ja-JP" altLang="en-US" smtClean="0"/>
              <a:t>2017/3/16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21F55B-5D32-4E5A-9D27-16B81E06FA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4041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3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3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サブタイトル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ja-JP" dirty="0" smtClean="0"/>
              <a:t>User Guide</a:t>
            </a:r>
            <a:endParaRPr kumimoji="1" lang="ja-JP" altLang="en-US" dirty="0"/>
          </a:p>
        </p:txBody>
      </p:sp>
      <p:sp>
        <p:nvSpPr>
          <p:cNvPr id="3" name="タイトル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/>
              <a:t>JAIST PPT </a:t>
            </a:r>
            <a:r>
              <a:rPr lang="en-US" altLang="zh-CN" dirty="0" smtClean="0"/>
              <a:t>Template</a:t>
            </a:r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ja-JP" dirty="0" smtClean="0"/>
              <a:t>linwest@jaist.ac.jp</a:t>
            </a:r>
            <a:endParaRPr kumimoji="1" lang="ja-JP" altLang="en-US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kumimoji="1" lang="en-US" altLang="ja-JP" dirty="0" smtClean="0"/>
              <a:t>Lin </a:t>
            </a:r>
            <a:r>
              <a:rPr kumimoji="1" lang="en-US" altLang="ja-JP" dirty="0" err="1" smtClean="0"/>
              <a:t>Wensheng</a:t>
            </a:r>
            <a:endParaRPr kumimoji="1" lang="ja-JP" altLang="en-US" dirty="0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kumimoji="1" lang="en-US" altLang="ja-JP" dirty="0" smtClean="0"/>
              <a:t>Mail:</a:t>
            </a:r>
            <a:endParaRPr kumimoji="1" lang="ja-JP" altLang="en-US" dirty="0"/>
          </a:p>
        </p:txBody>
      </p:sp>
      <p:sp>
        <p:nvSpPr>
          <p:cNvPr id="7" name="テキスト プレースホルダー 6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kumimoji="1" lang="en-US" altLang="ja-JP" dirty="0" smtClean="0"/>
              <a:t>Designed by:</a:t>
            </a:r>
            <a:endParaRPr kumimoji="1" lang="ja-JP" altLang="en-US" dirty="0"/>
          </a:p>
        </p:txBody>
      </p:sp>
      <p:sp>
        <p:nvSpPr>
          <p:cNvPr id="8" name="テキスト プレースホルダー 7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fld id="{E18E8929-61D1-446E-8855-83265164F850}" type="datetime1">
              <a:rPr lang="zh-CN" altLang="en-US" smtClean="0"/>
              <a:t>2017/3/16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30839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5560498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ja-JP" dirty="0" smtClean="0"/>
              <a:t>Introduction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893972"/>
            <a:ext cx="4522557" cy="5127266"/>
          </a:xfrm>
        </p:spPr>
        <p:txBody>
          <a:bodyPr/>
          <a:lstStyle/>
          <a:p>
            <a:pPr marL="0" indent="0">
              <a:buNone/>
            </a:pPr>
            <a:r>
              <a:rPr kumimoji="1" lang="en-US" altLang="ja-JP" dirty="0" smtClean="0"/>
              <a:t>Thank you </a:t>
            </a:r>
            <a:r>
              <a:rPr kumimoji="1" lang="en-US" altLang="ja-JP" smtClean="0"/>
              <a:t>for download</a:t>
            </a:r>
            <a:r>
              <a:rPr kumimoji="1" lang="en-US" altLang="zh-CN" smtClean="0"/>
              <a:t>ing</a:t>
            </a:r>
            <a:r>
              <a:rPr kumimoji="1" lang="en-US" altLang="ja-JP" smtClean="0"/>
              <a:t> </a:t>
            </a:r>
            <a:r>
              <a:rPr lang="en-US" altLang="zh-CN" dirty="0"/>
              <a:t>JAIST PPT </a:t>
            </a:r>
            <a:r>
              <a:rPr lang="en-US" altLang="zh-CN" dirty="0" smtClean="0"/>
              <a:t>Template. </a:t>
            </a:r>
          </a:p>
          <a:p>
            <a:pPr marL="0" indent="0">
              <a:buNone/>
            </a:pPr>
            <a:r>
              <a:rPr lang="en-US" altLang="zh-CN" dirty="0" smtClean="0"/>
              <a:t>You can use it for free.</a:t>
            </a:r>
            <a:endParaRPr lang="en-US" altLang="ja-JP" dirty="0"/>
          </a:p>
          <a:p>
            <a:pPr marL="0" indent="0">
              <a:buNone/>
            </a:pPr>
            <a:endParaRPr kumimoji="1" lang="en-US" altLang="ja-JP" dirty="0" smtClean="0"/>
          </a:p>
          <a:p>
            <a:pPr marL="0" indent="0">
              <a:buNone/>
            </a:pPr>
            <a:r>
              <a:rPr kumimoji="1" lang="en-US" altLang="ja-JP" dirty="0" smtClean="0"/>
              <a:t>There are 3 kinds of layout:</a:t>
            </a:r>
          </a:p>
          <a:p>
            <a:r>
              <a:rPr kumimoji="1" lang="en-US" altLang="ja-JP" dirty="0" smtClean="0"/>
              <a:t>Cover: </a:t>
            </a:r>
            <a:r>
              <a:rPr lang="en-US" altLang="ja-JP" dirty="0" smtClean="0"/>
              <a:t>this is cover page.</a:t>
            </a:r>
          </a:p>
          <a:p>
            <a:r>
              <a:rPr kumimoji="1" lang="en-US" altLang="ja-JP" dirty="0" smtClean="0"/>
              <a:t>Transition: this is animation of transition from Cover to Contents.</a:t>
            </a:r>
          </a:p>
          <a:p>
            <a:r>
              <a:rPr lang="en-US" altLang="ja-JP" dirty="0" smtClean="0"/>
              <a:t>Contents: this is common contents page.</a:t>
            </a:r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dirty="0" smtClean="0"/>
              <a:t>User Guide of </a:t>
            </a:r>
            <a:r>
              <a:rPr lang="en-US" altLang="zh-CN" dirty="0"/>
              <a:t>JAIST PPT </a:t>
            </a:r>
            <a:r>
              <a:rPr lang="en-US" altLang="zh-CN" dirty="0" smtClean="0"/>
              <a:t>Template</a:t>
            </a:r>
            <a:endParaRPr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1F55B-5D32-4E5A-9D27-16B81E06FAEC}" type="slidenum">
              <a:rPr lang="ja-JP" altLang="en-US" smtClean="0"/>
              <a:pPr/>
              <a:t>3</a:t>
            </a:fld>
            <a:endParaRPr lang="ja-JP" alt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84447" y="1069882"/>
            <a:ext cx="5772447" cy="477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6832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JAIST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529</TotalTime>
  <Words>71</Words>
  <Application>Microsoft Office PowerPoint</Application>
  <PresentationFormat>ワイド画面</PresentationFormat>
  <Paragraphs>17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10" baseType="lpstr">
      <vt:lpstr>等线</vt:lpstr>
      <vt:lpstr>等线 Light</vt:lpstr>
      <vt:lpstr>游ゴシック</vt:lpstr>
      <vt:lpstr>游ゴシック Light</vt:lpstr>
      <vt:lpstr>Arial</vt:lpstr>
      <vt:lpstr>Times New Roman</vt:lpstr>
      <vt:lpstr>JAIST</vt:lpstr>
      <vt:lpstr>JAIST PPT Template</vt:lpstr>
      <vt:lpstr>PowerPoint プレゼンテーション</vt:lpstr>
      <vt:lpstr>Introduction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linwest</dc:creator>
  <cp:lastModifiedBy>linwest</cp:lastModifiedBy>
  <cp:revision>66</cp:revision>
  <dcterms:created xsi:type="dcterms:W3CDTF">2017-03-12T01:26:15Z</dcterms:created>
  <dcterms:modified xsi:type="dcterms:W3CDTF">2017-03-16T01:30:55Z</dcterms:modified>
</cp:coreProperties>
</file>