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"/>
  </p:notesMasterIdLst>
  <p:sldIdLst>
    <p:sldId id="260" r:id="rId2"/>
    <p:sldId id="261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0CBC0-E702-4A2C-BA29-05773FC1DF2B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864B7-07C1-4776-9251-27E68AFC4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40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9" Type="http://schemas.openxmlformats.org/officeDocument/2006/relationships/image" Target="../media/image38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34" Type="http://schemas.openxmlformats.org/officeDocument/2006/relationships/image" Target="../media/image33.jpg"/><Relationship Id="rId42" Type="http://schemas.openxmlformats.org/officeDocument/2006/relationships/image" Target="../media/image41.jpg"/><Relationship Id="rId47" Type="http://schemas.openxmlformats.org/officeDocument/2006/relationships/image" Target="../media/image46.jpg"/><Relationship Id="rId50" Type="http://schemas.openxmlformats.org/officeDocument/2006/relationships/image" Target="../media/image49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33" Type="http://schemas.openxmlformats.org/officeDocument/2006/relationships/image" Target="../media/image32.jpg"/><Relationship Id="rId38" Type="http://schemas.openxmlformats.org/officeDocument/2006/relationships/image" Target="../media/image37.jpg"/><Relationship Id="rId46" Type="http://schemas.openxmlformats.org/officeDocument/2006/relationships/image" Target="../media/image45.jp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29" Type="http://schemas.openxmlformats.org/officeDocument/2006/relationships/image" Target="../media/image28.jpg"/><Relationship Id="rId41" Type="http://schemas.openxmlformats.org/officeDocument/2006/relationships/image" Target="../media/image40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32" Type="http://schemas.openxmlformats.org/officeDocument/2006/relationships/image" Target="../media/image31.jpg"/><Relationship Id="rId37" Type="http://schemas.openxmlformats.org/officeDocument/2006/relationships/image" Target="../media/image36.jpg"/><Relationship Id="rId40" Type="http://schemas.openxmlformats.org/officeDocument/2006/relationships/image" Target="../media/image39.jpg"/><Relationship Id="rId45" Type="http://schemas.openxmlformats.org/officeDocument/2006/relationships/image" Target="../media/image44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36" Type="http://schemas.openxmlformats.org/officeDocument/2006/relationships/image" Target="../media/image35.jpg"/><Relationship Id="rId49" Type="http://schemas.openxmlformats.org/officeDocument/2006/relationships/image" Target="../media/image48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31" Type="http://schemas.openxmlformats.org/officeDocument/2006/relationships/image" Target="../media/image30.jpg"/><Relationship Id="rId44" Type="http://schemas.openxmlformats.org/officeDocument/2006/relationships/image" Target="../media/image43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Relationship Id="rId30" Type="http://schemas.openxmlformats.org/officeDocument/2006/relationships/image" Target="../media/image29.jpg"/><Relationship Id="rId35" Type="http://schemas.openxmlformats.org/officeDocument/2006/relationships/image" Target="../media/image34.jpg"/><Relationship Id="rId43" Type="http://schemas.openxmlformats.org/officeDocument/2006/relationships/image" Target="../media/image42.jpg"/><Relationship Id="rId48" Type="http://schemas.openxmlformats.org/officeDocument/2006/relationships/image" Target="../media/image47.jpg"/><Relationship Id="rId8" Type="http://schemas.openxmlformats.org/officeDocument/2006/relationships/image" Target="../media/image7.jpg"/><Relationship Id="rId51" Type="http://schemas.openxmlformats.org/officeDocument/2006/relationships/image" Target="../media/image5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3" Type="http://schemas.openxmlformats.org/officeDocument/2006/relationships/image" Target="../media/image52.jpeg"/><Relationship Id="rId7" Type="http://schemas.openxmlformats.org/officeDocument/2006/relationships/image" Target="../media/image16.jpg"/><Relationship Id="rId12" Type="http://schemas.openxmlformats.org/officeDocument/2006/relationships/image" Target="../media/image56.png"/><Relationship Id="rId17" Type="http://schemas.openxmlformats.org/officeDocument/2006/relationships/image" Target="../media/image61.jpg"/><Relationship Id="rId2" Type="http://schemas.openxmlformats.org/officeDocument/2006/relationships/image" Target="../media/image51.jpg"/><Relationship Id="rId16" Type="http://schemas.openxmlformats.org/officeDocument/2006/relationships/image" Target="../media/image6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11" Type="http://schemas.openxmlformats.org/officeDocument/2006/relationships/image" Target="../media/image55.png"/><Relationship Id="rId5" Type="http://schemas.openxmlformats.org/officeDocument/2006/relationships/image" Target="../media/image2.jp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1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image" Target="../media/image6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図 7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25"/>
          <a:stretch/>
        </p:blipFill>
        <p:spPr>
          <a:xfrm>
            <a:off x="-1588" y="2025067"/>
            <a:ext cx="181338" cy="722335"/>
          </a:xfrm>
          <a:prstGeom prst="rect">
            <a:avLst/>
          </a:prstGeom>
        </p:spPr>
      </p:pic>
      <p:sp>
        <p:nvSpPr>
          <p:cNvPr id="68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259187" y="2806508"/>
            <a:ext cx="4884814" cy="517584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 smtClean="0"/>
              <a:t>sub title</a:t>
            </a:r>
            <a:endParaRPr kumimoji="1" lang="ja-JP" altLang="en-US" dirty="0"/>
          </a:p>
        </p:txBody>
      </p:sp>
      <p:sp>
        <p:nvSpPr>
          <p:cNvPr id="77" name="正方形/長方形 76"/>
          <p:cNvSpPr/>
          <p:nvPr userDrawn="1"/>
        </p:nvSpPr>
        <p:spPr>
          <a:xfrm>
            <a:off x="0" y="2746219"/>
            <a:ext cx="179750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8" name="図 7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131"/>
            <a:ext cx="179245" cy="180348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82" y="1483783"/>
            <a:ext cx="179245" cy="180348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43" y="2025539"/>
            <a:ext cx="179245" cy="180348"/>
          </a:xfrm>
          <a:prstGeom prst="rect">
            <a:avLst/>
          </a:prstGeom>
        </p:spPr>
      </p:pic>
      <p:pic>
        <p:nvPicPr>
          <p:cNvPr id="81" name="図 8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88" y="2025539"/>
            <a:ext cx="179245" cy="180348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33" y="2025539"/>
            <a:ext cx="179245" cy="180348"/>
          </a:xfrm>
          <a:prstGeom prst="rect">
            <a:avLst/>
          </a:prstGeom>
        </p:spPr>
      </p:pic>
      <p:pic>
        <p:nvPicPr>
          <p:cNvPr id="83" name="図 8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79" y="2025539"/>
            <a:ext cx="179245" cy="180348"/>
          </a:xfrm>
          <a:prstGeom prst="rect">
            <a:avLst/>
          </a:prstGeom>
        </p:spPr>
      </p:pic>
      <p:pic>
        <p:nvPicPr>
          <p:cNvPr id="84" name="図 8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724" y="2025539"/>
            <a:ext cx="179245" cy="180348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969" y="2025539"/>
            <a:ext cx="179245" cy="180348"/>
          </a:xfrm>
          <a:prstGeom prst="rect">
            <a:avLst/>
          </a:prstGeom>
        </p:spPr>
      </p:pic>
      <p:pic>
        <p:nvPicPr>
          <p:cNvPr id="86" name="図 8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15" y="2025539"/>
            <a:ext cx="179245" cy="180348"/>
          </a:xfrm>
          <a:prstGeom prst="rect">
            <a:avLst/>
          </a:prstGeom>
        </p:spPr>
      </p:pic>
      <p:pic>
        <p:nvPicPr>
          <p:cNvPr id="87" name="図 8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60" y="2025539"/>
            <a:ext cx="179245" cy="180348"/>
          </a:xfrm>
          <a:prstGeom prst="rect">
            <a:avLst/>
          </a:prstGeom>
        </p:spPr>
      </p:pic>
      <p:pic>
        <p:nvPicPr>
          <p:cNvPr id="88" name="図 8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705" y="2025539"/>
            <a:ext cx="179245" cy="180348"/>
          </a:xfrm>
          <a:prstGeom prst="rect">
            <a:avLst/>
          </a:prstGeom>
        </p:spPr>
      </p:pic>
      <p:pic>
        <p:nvPicPr>
          <p:cNvPr id="89" name="図 8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950" y="2025539"/>
            <a:ext cx="179245" cy="180348"/>
          </a:xfrm>
          <a:prstGeom prst="rect">
            <a:avLst/>
          </a:prstGeom>
        </p:spPr>
      </p:pic>
      <p:pic>
        <p:nvPicPr>
          <p:cNvPr id="90" name="図 8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196" y="2025539"/>
            <a:ext cx="179245" cy="180348"/>
          </a:xfrm>
          <a:prstGeom prst="rect">
            <a:avLst/>
          </a:prstGeom>
        </p:spPr>
      </p:pic>
      <p:pic>
        <p:nvPicPr>
          <p:cNvPr id="91" name="図 90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7272"/>
          <a:stretch/>
        </p:blipFill>
        <p:spPr>
          <a:xfrm>
            <a:off x="4438433" y="2024827"/>
            <a:ext cx="6488648" cy="721392"/>
          </a:xfrm>
          <a:prstGeom prst="rect">
            <a:avLst/>
          </a:prstGeom>
        </p:spPr>
      </p:pic>
      <p:pic>
        <p:nvPicPr>
          <p:cNvPr id="92" name="図 9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7" y="1844479"/>
            <a:ext cx="179245" cy="180348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43" y="2205888"/>
            <a:ext cx="179245" cy="180348"/>
          </a:xfrm>
          <a:prstGeom prst="rect">
            <a:avLst/>
          </a:prstGeom>
        </p:spPr>
      </p:pic>
      <p:pic>
        <p:nvPicPr>
          <p:cNvPr id="94" name="図 93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88" y="2205888"/>
            <a:ext cx="179245" cy="180348"/>
          </a:xfrm>
          <a:prstGeom prst="rect">
            <a:avLst/>
          </a:prstGeom>
        </p:spPr>
      </p:pic>
      <p:pic>
        <p:nvPicPr>
          <p:cNvPr id="95" name="図 94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33" y="2205888"/>
            <a:ext cx="179245" cy="180348"/>
          </a:xfrm>
          <a:prstGeom prst="rect">
            <a:avLst/>
          </a:prstGeom>
        </p:spPr>
      </p:pic>
      <p:pic>
        <p:nvPicPr>
          <p:cNvPr id="96" name="図 95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79" y="2205888"/>
            <a:ext cx="179245" cy="180348"/>
          </a:xfrm>
          <a:prstGeom prst="rect">
            <a:avLst/>
          </a:prstGeom>
        </p:spPr>
      </p:pic>
      <p:pic>
        <p:nvPicPr>
          <p:cNvPr id="97" name="図 96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724" y="2205888"/>
            <a:ext cx="179245" cy="180348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969" y="2205888"/>
            <a:ext cx="179245" cy="180348"/>
          </a:xfrm>
          <a:prstGeom prst="rect">
            <a:avLst/>
          </a:prstGeom>
        </p:spPr>
      </p:pic>
      <p:pic>
        <p:nvPicPr>
          <p:cNvPr id="99" name="図 98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15" y="2205888"/>
            <a:ext cx="179245" cy="180348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60" y="2205888"/>
            <a:ext cx="179245" cy="180348"/>
          </a:xfrm>
          <a:prstGeom prst="rect">
            <a:avLst/>
          </a:prstGeom>
        </p:spPr>
      </p:pic>
      <p:pic>
        <p:nvPicPr>
          <p:cNvPr id="101" name="図 100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705" y="2205887"/>
            <a:ext cx="179245" cy="180348"/>
          </a:xfrm>
          <a:prstGeom prst="rect">
            <a:avLst/>
          </a:prstGeom>
        </p:spPr>
      </p:pic>
      <p:pic>
        <p:nvPicPr>
          <p:cNvPr id="102" name="図 101"/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950" y="2205887"/>
            <a:ext cx="179245" cy="180348"/>
          </a:xfrm>
          <a:prstGeom prst="rect">
            <a:avLst/>
          </a:prstGeom>
        </p:spPr>
      </p:pic>
      <p:pic>
        <p:nvPicPr>
          <p:cNvPr id="103" name="図 102"/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196" y="2205886"/>
            <a:ext cx="179245" cy="180348"/>
          </a:xfrm>
          <a:prstGeom prst="rect">
            <a:avLst/>
          </a:prstGeom>
        </p:spPr>
      </p:pic>
      <p:pic>
        <p:nvPicPr>
          <p:cNvPr id="104" name="図 103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43" y="2386235"/>
            <a:ext cx="179245" cy="180348"/>
          </a:xfrm>
          <a:prstGeom prst="rect">
            <a:avLst/>
          </a:prstGeom>
        </p:spPr>
      </p:pic>
      <p:pic>
        <p:nvPicPr>
          <p:cNvPr id="153" name="図 152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88" y="2386235"/>
            <a:ext cx="179245" cy="180348"/>
          </a:xfrm>
          <a:prstGeom prst="rect">
            <a:avLst/>
          </a:prstGeom>
        </p:spPr>
      </p:pic>
      <p:pic>
        <p:nvPicPr>
          <p:cNvPr id="154" name="図 153"/>
          <p:cNvPicPr>
            <a:picLocks noChangeAspect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33" y="2386235"/>
            <a:ext cx="179245" cy="180348"/>
          </a:xfrm>
          <a:prstGeom prst="rect">
            <a:avLst/>
          </a:prstGeom>
        </p:spPr>
      </p:pic>
      <p:pic>
        <p:nvPicPr>
          <p:cNvPr id="155" name="図 154"/>
          <p:cNvPicPr>
            <a:picLocks noChangeAspect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79" y="2386114"/>
            <a:ext cx="179245" cy="180348"/>
          </a:xfrm>
          <a:prstGeom prst="rect">
            <a:avLst/>
          </a:prstGeom>
        </p:spPr>
      </p:pic>
      <p:pic>
        <p:nvPicPr>
          <p:cNvPr id="156" name="図 155"/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724" y="2386114"/>
            <a:ext cx="179245" cy="180348"/>
          </a:xfrm>
          <a:prstGeom prst="rect">
            <a:avLst/>
          </a:prstGeom>
        </p:spPr>
      </p:pic>
      <p:pic>
        <p:nvPicPr>
          <p:cNvPr id="157" name="図 156"/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969" y="2386114"/>
            <a:ext cx="179245" cy="180348"/>
          </a:xfrm>
          <a:prstGeom prst="rect">
            <a:avLst/>
          </a:prstGeom>
        </p:spPr>
      </p:pic>
      <p:pic>
        <p:nvPicPr>
          <p:cNvPr id="158" name="図 157"/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15" y="2386114"/>
            <a:ext cx="179245" cy="180348"/>
          </a:xfrm>
          <a:prstGeom prst="rect">
            <a:avLst/>
          </a:prstGeom>
        </p:spPr>
      </p:pic>
      <p:pic>
        <p:nvPicPr>
          <p:cNvPr id="159" name="図 158"/>
          <p:cNvPicPr>
            <a:picLocks noChangeAspect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60" y="2386114"/>
            <a:ext cx="179245" cy="180348"/>
          </a:xfrm>
          <a:prstGeom prst="rect">
            <a:avLst/>
          </a:prstGeom>
        </p:spPr>
      </p:pic>
      <p:pic>
        <p:nvPicPr>
          <p:cNvPr id="160" name="図 159"/>
          <p:cNvPicPr>
            <a:picLocks noChangeAspect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705" y="2386114"/>
            <a:ext cx="179245" cy="180348"/>
          </a:xfrm>
          <a:prstGeom prst="rect">
            <a:avLst/>
          </a:prstGeom>
        </p:spPr>
      </p:pic>
      <p:pic>
        <p:nvPicPr>
          <p:cNvPr id="161" name="図 160"/>
          <p:cNvPicPr>
            <a:picLocks noChangeAspect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950" y="2386112"/>
            <a:ext cx="179245" cy="180348"/>
          </a:xfrm>
          <a:prstGeom prst="rect">
            <a:avLst/>
          </a:prstGeom>
        </p:spPr>
      </p:pic>
      <p:pic>
        <p:nvPicPr>
          <p:cNvPr id="162" name="図 161"/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196" y="2386113"/>
            <a:ext cx="179245" cy="180348"/>
          </a:xfrm>
          <a:prstGeom prst="rect">
            <a:avLst/>
          </a:prstGeom>
        </p:spPr>
      </p:pic>
      <p:pic>
        <p:nvPicPr>
          <p:cNvPr id="163" name="図 162"/>
          <p:cNvPicPr>
            <a:picLocks noChangeAspect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42" y="2566461"/>
            <a:ext cx="179245" cy="180348"/>
          </a:xfrm>
          <a:prstGeom prst="rect">
            <a:avLst/>
          </a:prstGeom>
        </p:spPr>
      </p:pic>
      <p:pic>
        <p:nvPicPr>
          <p:cNvPr id="164" name="図 163"/>
          <p:cNvPicPr>
            <a:picLocks noChangeAspect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88" y="2566462"/>
            <a:ext cx="179245" cy="180348"/>
          </a:xfrm>
          <a:prstGeom prst="rect">
            <a:avLst/>
          </a:prstGeom>
        </p:spPr>
      </p:pic>
      <p:pic>
        <p:nvPicPr>
          <p:cNvPr id="165" name="図 164"/>
          <p:cNvPicPr>
            <a:picLocks noChangeAspect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32" y="2566342"/>
            <a:ext cx="179245" cy="180348"/>
          </a:xfrm>
          <a:prstGeom prst="rect">
            <a:avLst/>
          </a:prstGeom>
        </p:spPr>
      </p:pic>
      <p:pic>
        <p:nvPicPr>
          <p:cNvPr id="166" name="図 165"/>
          <p:cNvPicPr>
            <a:picLocks noChangeAspect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78" y="2566342"/>
            <a:ext cx="179245" cy="180348"/>
          </a:xfrm>
          <a:prstGeom prst="rect">
            <a:avLst/>
          </a:prstGeom>
        </p:spPr>
      </p:pic>
      <p:pic>
        <p:nvPicPr>
          <p:cNvPr id="167" name="図 166"/>
          <p:cNvPicPr>
            <a:picLocks noChangeAspect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723" y="2566342"/>
            <a:ext cx="179245" cy="180348"/>
          </a:xfrm>
          <a:prstGeom prst="rect">
            <a:avLst/>
          </a:prstGeom>
        </p:spPr>
      </p:pic>
      <p:pic>
        <p:nvPicPr>
          <p:cNvPr id="168" name="図 167"/>
          <p:cNvPicPr>
            <a:picLocks noChangeAspect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968" y="2566342"/>
            <a:ext cx="179245" cy="180348"/>
          </a:xfrm>
          <a:prstGeom prst="rect">
            <a:avLst/>
          </a:prstGeom>
        </p:spPr>
      </p:pic>
      <p:pic>
        <p:nvPicPr>
          <p:cNvPr id="169" name="図 168"/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15" y="2566342"/>
            <a:ext cx="179245" cy="180348"/>
          </a:xfrm>
          <a:prstGeom prst="rect">
            <a:avLst/>
          </a:prstGeom>
        </p:spPr>
      </p:pic>
      <p:pic>
        <p:nvPicPr>
          <p:cNvPr id="170" name="図 169"/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59" y="2566342"/>
            <a:ext cx="179245" cy="180348"/>
          </a:xfrm>
          <a:prstGeom prst="rect">
            <a:avLst/>
          </a:prstGeom>
        </p:spPr>
      </p:pic>
      <p:pic>
        <p:nvPicPr>
          <p:cNvPr id="171" name="図 170"/>
          <p:cNvPicPr>
            <a:picLocks noChangeAspect="1"/>
          </p:cNvPicPr>
          <p:nvPr userDrawn="1"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707" y="2566342"/>
            <a:ext cx="179245" cy="180348"/>
          </a:xfrm>
          <a:prstGeom prst="rect">
            <a:avLst/>
          </a:prstGeom>
        </p:spPr>
      </p:pic>
      <p:pic>
        <p:nvPicPr>
          <p:cNvPr id="172" name="図 171"/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951" y="2566342"/>
            <a:ext cx="179245" cy="180348"/>
          </a:xfrm>
          <a:prstGeom prst="rect">
            <a:avLst/>
          </a:prstGeom>
        </p:spPr>
      </p:pic>
      <p:pic>
        <p:nvPicPr>
          <p:cNvPr id="173" name="図 172"/>
          <p:cNvPicPr>
            <a:picLocks noChangeAspect="1"/>
          </p:cNvPicPr>
          <p:nvPr userDrawn="1"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189" y="2566342"/>
            <a:ext cx="179245" cy="180348"/>
          </a:xfrm>
          <a:prstGeom prst="rect">
            <a:avLst/>
          </a:prstGeom>
        </p:spPr>
      </p:pic>
      <p:sp>
        <p:nvSpPr>
          <p:cNvPr id="17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259187" y="2039395"/>
            <a:ext cx="4884814" cy="692255"/>
          </a:xfrm>
        </p:spPr>
        <p:txBody>
          <a:bodyPr anchor="b">
            <a:noAutofit/>
          </a:bodyPr>
          <a:lstStyle>
            <a:lvl1pPr algn="ctr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zh-CN" dirty="0" smtClean="0"/>
              <a:t>Title</a:t>
            </a:r>
            <a:endParaRPr kumimoji="1" lang="ja-JP" altLang="en-US" dirty="0"/>
          </a:p>
        </p:txBody>
      </p:sp>
      <p:pic>
        <p:nvPicPr>
          <p:cNvPr id="175" name="図 174"/>
          <p:cNvPicPr>
            <a:picLocks noChangeAspect="1"/>
          </p:cNvPicPr>
          <p:nvPr userDrawn="1"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80" y="2007104"/>
            <a:ext cx="3102110" cy="1569668"/>
          </a:xfrm>
          <a:prstGeom prst="rect">
            <a:avLst/>
          </a:prstGeom>
        </p:spPr>
      </p:pic>
      <p:sp>
        <p:nvSpPr>
          <p:cNvPr id="176" name="正方形/長方形 175"/>
          <p:cNvSpPr/>
          <p:nvPr userDrawn="1"/>
        </p:nvSpPr>
        <p:spPr>
          <a:xfrm>
            <a:off x="2466742" y="2745505"/>
            <a:ext cx="6677259" cy="4643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テキスト プレースホルダー 219"/>
          <p:cNvSpPr>
            <a:spLocks noGrp="1"/>
          </p:cNvSpPr>
          <p:nvPr>
            <p:ph type="body" sz="quarter" idx="13" hasCustomPrompt="1"/>
          </p:nvPr>
        </p:nvSpPr>
        <p:spPr>
          <a:xfrm>
            <a:off x="6122153" y="4633681"/>
            <a:ext cx="2983832" cy="45501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name</a:t>
            </a:r>
            <a:endParaRPr kumimoji="1" lang="ja-JP" altLang="en-US" dirty="0"/>
          </a:p>
        </p:txBody>
      </p:sp>
      <p:sp>
        <p:nvSpPr>
          <p:cNvPr id="178" name="テキスト プレースホルダー 219"/>
          <p:cNvSpPr>
            <a:spLocks noGrp="1"/>
          </p:cNvSpPr>
          <p:nvPr>
            <p:ph type="body" sz="quarter" idx="14" hasCustomPrompt="1"/>
          </p:nvPr>
        </p:nvSpPr>
        <p:spPr>
          <a:xfrm>
            <a:off x="6122153" y="4175360"/>
            <a:ext cx="2983832" cy="45501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name</a:t>
            </a:r>
            <a:endParaRPr kumimoji="1" lang="ja-JP" altLang="en-US" dirty="0"/>
          </a:p>
        </p:txBody>
      </p:sp>
      <p:sp>
        <p:nvSpPr>
          <p:cNvPr id="179" name="テキスト プレースホルダー 219"/>
          <p:cNvSpPr>
            <a:spLocks noGrp="1"/>
          </p:cNvSpPr>
          <p:nvPr>
            <p:ph type="body" sz="quarter" idx="15" hasCustomPrompt="1"/>
          </p:nvPr>
        </p:nvSpPr>
        <p:spPr>
          <a:xfrm>
            <a:off x="4260701" y="4633681"/>
            <a:ext cx="1861451" cy="45501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Supervisor:</a:t>
            </a:r>
            <a:endParaRPr kumimoji="1" lang="ja-JP" altLang="en-US" dirty="0"/>
          </a:p>
        </p:txBody>
      </p:sp>
      <p:sp>
        <p:nvSpPr>
          <p:cNvPr id="180" name="テキスト プレースホルダー 219"/>
          <p:cNvSpPr>
            <a:spLocks noGrp="1"/>
          </p:cNvSpPr>
          <p:nvPr>
            <p:ph type="body" sz="quarter" idx="16" hasCustomPrompt="1"/>
          </p:nvPr>
        </p:nvSpPr>
        <p:spPr>
          <a:xfrm>
            <a:off x="4260701" y="4175360"/>
            <a:ext cx="1861451" cy="455012"/>
          </a:xfrm>
        </p:spPr>
        <p:txBody>
          <a:bodyPr/>
          <a:lstStyle>
            <a:lvl1pPr marL="0" indent="0" algn="r">
              <a:buNone/>
              <a:defRPr sz="2400" baseline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Author:</a:t>
            </a:r>
            <a:endParaRPr kumimoji="1" lang="ja-JP" altLang="en-US" dirty="0"/>
          </a:p>
        </p:txBody>
      </p:sp>
      <p:sp>
        <p:nvSpPr>
          <p:cNvPr id="181" name="テキスト プレースホルダー 219"/>
          <p:cNvSpPr>
            <a:spLocks noGrp="1"/>
          </p:cNvSpPr>
          <p:nvPr>
            <p:ph type="body" sz="quarter" idx="17" hasCustomPrompt="1"/>
          </p:nvPr>
        </p:nvSpPr>
        <p:spPr>
          <a:xfrm>
            <a:off x="6122152" y="5142468"/>
            <a:ext cx="2983832" cy="45501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zh-CN" dirty="0" smtClean="0"/>
              <a:t>2017-03-15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685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8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5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5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5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5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50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5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5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animBg="1"/>
      <p:bldP spid="176" grpId="0" animBg="1"/>
      <p:bldP spid="17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7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8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8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90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999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950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>
          <a:xfrm>
            <a:off x="2467977" y="2746219"/>
            <a:ext cx="6676023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83"/>
          <a:stretch/>
        </p:blipFill>
        <p:spPr>
          <a:xfrm>
            <a:off x="2467977" y="2026219"/>
            <a:ext cx="10489567" cy="72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89" r="19808"/>
          <a:stretch/>
        </p:blipFill>
        <p:spPr>
          <a:xfrm>
            <a:off x="-16933" y="6138000"/>
            <a:ext cx="7400958" cy="720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25"/>
          <a:stretch/>
        </p:blipFill>
        <p:spPr>
          <a:xfrm>
            <a:off x="-1588" y="2025067"/>
            <a:ext cx="181338" cy="722335"/>
          </a:xfrm>
          <a:prstGeom prst="rect">
            <a:avLst/>
          </a:prstGeom>
        </p:spPr>
      </p:pic>
      <p:sp>
        <p:nvSpPr>
          <p:cNvPr id="26" name="正方形/長方形 25"/>
          <p:cNvSpPr/>
          <p:nvPr userDrawn="1"/>
        </p:nvSpPr>
        <p:spPr>
          <a:xfrm>
            <a:off x="0" y="2746219"/>
            <a:ext cx="179750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131"/>
            <a:ext cx="179245" cy="180348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82" y="1483783"/>
            <a:ext cx="179245" cy="180348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7" y="1844479"/>
            <a:ext cx="179245" cy="180348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80" y="2007104"/>
            <a:ext cx="3102110" cy="1569668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599" y="6138000"/>
            <a:ext cx="2879998" cy="720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85"/>
          <a:stretch/>
        </p:blipFill>
        <p:spPr>
          <a:xfrm>
            <a:off x="-31750" y="6138000"/>
            <a:ext cx="9175750" cy="720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36"/>
          <a:stretch/>
        </p:blipFill>
        <p:spPr>
          <a:xfrm>
            <a:off x="1165726" y="0"/>
            <a:ext cx="8010024" cy="720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9" y="12699"/>
            <a:ext cx="142292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610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12743 -0.242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-1213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2.77778E-7 -4.44444E-6 L 0.1276 -0.2423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-1213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66667E-6 1.85185E-6 L 0.10833 -0.21597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-1081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61111E-6 -4.44444E-6 L -0.10521 -0.3520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60" y="-1761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</p:cBhvr>
                                      <p:by x="46150" y="4615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2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-0.10312 -0.29514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1476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36"/>
          <a:stretch/>
        </p:blipFill>
        <p:spPr>
          <a:xfrm>
            <a:off x="1165726" y="0"/>
            <a:ext cx="8010024" cy="720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85"/>
          <a:stretch/>
        </p:blipFill>
        <p:spPr>
          <a:xfrm>
            <a:off x="-31750" y="6138000"/>
            <a:ext cx="9175750" cy="720000"/>
          </a:xfrm>
          <a:prstGeom prst="rect">
            <a:avLst/>
          </a:prstGeom>
        </p:spPr>
      </p:pic>
      <p:sp>
        <p:nvSpPr>
          <p:cNvPr id="26" name="タイトル 1"/>
          <p:cNvSpPr>
            <a:spLocks noGrp="1"/>
          </p:cNvSpPr>
          <p:nvPr>
            <p:ph type="title" hasCustomPrompt="1"/>
          </p:nvPr>
        </p:nvSpPr>
        <p:spPr>
          <a:xfrm>
            <a:off x="3303917" y="0"/>
            <a:ext cx="5840084" cy="69011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dirty="0"/>
          </a:p>
        </p:txBody>
      </p:sp>
      <p:sp>
        <p:nvSpPr>
          <p:cNvPr id="28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0" y="6138000"/>
            <a:ext cx="7512050" cy="72000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2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425132" y="6324750"/>
            <a:ext cx="718867" cy="36512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5B21F55B-5D32-4E5A-9D27-16B81E06FAE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30" name="図 2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9" y="12699"/>
            <a:ext cx="1422925" cy="720000"/>
          </a:xfrm>
          <a:prstGeom prst="rect">
            <a:avLst/>
          </a:prstGeom>
        </p:spPr>
      </p:pic>
      <p:sp>
        <p:nvSpPr>
          <p:cNvPr id="31" name="コンテンツ プレースホルダー 2"/>
          <p:cNvSpPr>
            <a:spLocks noGrp="1"/>
          </p:cNvSpPr>
          <p:nvPr>
            <p:ph idx="13" hasCustomPrompt="1"/>
          </p:nvPr>
        </p:nvSpPr>
        <p:spPr>
          <a:xfrm>
            <a:off x="628650" y="971551"/>
            <a:ext cx="7886700" cy="49403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6827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150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514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14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25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3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8EAB-162D-41B6-BE61-72EC2571184A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1F55B-5D32-4E5A-9D27-16B81E06F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10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User Guide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JAIST PPT </a:t>
            </a:r>
            <a:r>
              <a:rPr lang="en-US" altLang="zh-CN" dirty="0" smtClean="0"/>
              <a:t>Template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linwest@jaist.ac.jp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Lin </a:t>
            </a:r>
            <a:r>
              <a:rPr kumimoji="1" lang="en-US" altLang="ja-JP" dirty="0" err="1" smtClean="0"/>
              <a:t>Wensheng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Mail: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Designed by: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fld id="{E18E8929-61D1-446E-8855-83265164F850}" type="datetime1">
              <a:rPr lang="zh-CN" altLang="en-US" smtClean="0"/>
              <a:t>2017/3/16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083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604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838200" y="893972"/>
            <a:ext cx="7509933" cy="1375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Thank you for download</a:t>
            </a:r>
            <a:r>
              <a:rPr kumimoji="1" lang="en-US" altLang="zh-CN" dirty="0" smtClean="0"/>
              <a:t>ing</a:t>
            </a:r>
            <a:r>
              <a:rPr kumimoji="1" lang="en-US" altLang="ja-JP" dirty="0" smtClean="0"/>
              <a:t> </a:t>
            </a:r>
            <a:r>
              <a:rPr lang="en-US" altLang="zh-CN" dirty="0"/>
              <a:t>JAIST PPT </a:t>
            </a:r>
            <a:r>
              <a:rPr lang="en-US" altLang="zh-CN" dirty="0" smtClean="0"/>
              <a:t>Template. </a:t>
            </a:r>
          </a:p>
          <a:p>
            <a:pPr marL="0" indent="0">
              <a:buNone/>
            </a:pPr>
            <a:r>
              <a:rPr lang="en-US" altLang="zh-CN" dirty="0" smtClean="0"/>
              <a:t>You can use it for free.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User Guide of </a:t>
            </a:r>
            <a:r>
              <a:rPr lang="en-US" altLang="zh-CN" dirty="0"/>
              <a:t>JAIST PPT </a:t>
            </a:r>
            <a:r>
              <a:rPr lang="en-US" altLang="zh-CN" dirty="0" smtClean="0"/>
              <a:t>Template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F55B-5D32-4E5A-9D27-16B81E06FAEC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399" y="2057400"/>
            <a:ext cx="4329335" cy="3581584"/>
          </a:xfrm>
          <a:prstGeom prst="rect">
            <a:avLst/>
          </a:prstGeom>
        </p:spPr>
      </p:pic>
      <p:sp>
        <p:nvSpPr>
          <p:cNvPr id="7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440266" y="2057400"/>
            <a:ext cx="4284133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There are 3 kinds of layout:</a:t>
            </a:r>
          </a:p>
          <a:p>
            <a:r>
              <a:rPr kumimoji="1" lang="en-US" altLang="ja-JP" dirty="0" smtClean="0"/>
              <a:t>Cover: </a:t>
            </a:r>
          </a:p>
          <a:p>
            <a:pPr marL="457200" lvl="1" indent="0">
              <a:buNone/>
            </a:pPr>
            <a:r>
              <a:rPr lang="en-US" altLang="ja-JP" dirty="0" smtClean="0"/>
              <a:t>The cover page.</a:t>
            </a:r>
          </a:p>
          <a:p>
            <a:r>
              <a:rPr kumimoji="1" lang="en-US" altLang="ja-JP" dirty="0" smtClean="0"/>
              <a:t>Transition: </a:t>
            </a:r>
          </a:p>
          <a:p>
            <a:pPr marL="457200" lvl="1" indent="0">
              <a:buNone/>
            </a:pPr>
            <a:r>
              <a:rPr kumimoji="1" lang="en-US" altLang="zh-CN" dirty="0" smtClean="0"/>
              <a:t>A</a:t>
            </a:r>
            <a:r>
              <a:rPr kumimoji="1" lang="en-US" altLang="ja-JP" dirty="0" smtClean="0"/>
              <a:t>nimation of transition from Cover to Contents.</a:t>
            </a:r>
          </a:p>
          <a:p>
            <a:r>
              <a:rPr lang="en-US" altLang="ja-JP" dirty="0" smtClean="0"/>
              <a:t>Contents: </a:t>
            </a:r>
          </a:p>
          <a:p>
            <a:pPr marL="457200" lvl="1" indent="0">
              <a:buNone/>
            </a:pPr>
            <a:r>
              <a:rPr lang="en-US" altLang="ja-JP" dirty="0" smtClean="0"/>
              <a:t>Common contents page.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683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IST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66</Words>
  <Application>Microsoft Office PowerPoint</Application>
  <PresentationFormat>画面に合わせる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等线</vt:lpstr>
      <vt:lpstr>等线 Light</vt:lpstr>
      <vt:lpstr>游ゴシック</vt:lpstr>
      <vt:lpstr>游ゴシック Light</vt:lpstr>
      <vt:lpstr>Arial</vt:lpstr>
      <vt:lpstr>Calibri</vt:lpstr>
      <vt:lpstr>Calibri Light</vt:lpstr>
      <vt:lpstr>Times New Roman</vt:lpstr>
      <vt:lpstr>JAIST</vt:lpstr>
      <vt:lpstr>JAIST PPT Template</vt:lpstr>
      <vt:lpstr>PowerPoint プレゼンテーション</vt:lpstr>
      <vt:lpstr>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linwest</dc:creator>
  <cp:lastModifiedBy>linwest</cp:lastModifiedBy>
  <cp:revision>76</cp:revision>
  <dcterms:created xsi:type="dcterms:W3CDTF">2017-03-12T01:26:15Z</dcterms:created>
  <dcterms:modified xsi:type="dcterms:W3CDTF">2017-03-16T01:31:55Z</dcterms:modified>
</cp:coreProperties>
</file>